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2"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Lst>
  <p:sldSz cy="6858000" cx="9144000"/>
  <p:notesSz cx="6858000" cy="9144000"/>
  <p:embeddedFontLst>
    <p:embeddedFont>
      <p:font typeface="Lexend Light"/>
      <p:regular r:id="rId46"/>
      <p:bold r:id="rId47"/>
    </p:embeddedFont>
    <p:embeddedFont>
      <p:font typeface="Outfit"/>
      <p:regular r:id="rId48"/>
      <p:bold r:id="rId49"/>
    </p:embeddedFont>
    <p:embeddedFont>
      <p:font typeface="Lexend Medium"/>
      <p:regular r:id="rId50"/>
      <p:bold r:id="rId51"/>
    </p:embeddedFont>
    <p:embeddedFont>
      <p:font typeface="Lexend"/>
      <p:regular r:id="rId52"/>
      <p:bold r:id="rId53"/>
    </p:embeddedFont>
    <p:embeddedFont>
      <p:font typeface="Archivo Black"/>
      <p:regular r:id="rId54"/>
    </p:embeddedFont>
    <p:embeddedFont>
      <p:font typeface="Gill Sans"/>
      <p:regular r:id="rId55"/>
      <p:bold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font" Target="fonts/LexendLight-regular.fntdata"/><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Outfit-regular.fntdata"/><Relationship Id="rId47" Type="http://schemas.openxmlformats.org/officeDocument/2006/relationships/font" Target="fonts/LexendLight-bold.fntdata"/><Relationship Id="rId49" Type="http://schemas.openxmlformats.org/officeDocument/2006/relationships/font" Target="fonts/Outfit-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LexendMedium-bold.fntdata"/><Relationship Id="rId50" Type="http://schemas.openxmlformats.org/officeDocument/2006/relationships/font" Target="fonts/LexendMedium-regular.fntdata"/><Relationship Id="rId53" Type="http://schemas.openxmlformats.org/officeDocument/2006/relationships/font" Target="fonts/Lexend-bold.fntdata"/><Relationship Id="rId52" Type="http://schemas.openxmlformats.org/officeDocument/2006/relationships/font" Target="fonts/Lexend-regular.fntdata"/><Relationship Id="rId11" Type="http://schemas.openxmlformats.org/officeDocument/2006/relationships/slide" Target="slides/slide7.xml"/><Relationship Id="rId55" Type="http://schemas.openxmlformats.org/officeDocument/2006/relationships/font" Target="fonts/GillSans-regular.fntdata"/><Relationship Id="rId10" Type="http://schemas.openxmlformats.org/officeDocument/2006/relationships/slide" Target="slides/slide6.xml"/><Relationship Id="rId54" Type="http://schemas.openxmlformats.org/officeDocument/2006/relationships/font" Target="fonts/ArchivoBlack-regular.fntdata"/><Relationship Id="rId13" Type="http://schemas.openxmlformats.org/officeDocument/2006/relationships/slide" Target="slides/slide9.xml"/><Relationship Id="rId12" Type="http://schemas.openxmlformats.org/officeDocument/2006/relationships/slide" Target="slides/slide8.xml"/><Relationship Id="rId56" Type="http://schemas.openxmlformats.org/officeDocument/2006/relationships/font" Target="fonts/GillSans-bold.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3BxQbQ8xKk-c3w5aVk3dVqotCY7r7k-7Pg3gbFA3nXQ/edit?usp=sharing" TargetMode="External"/><Relationship Id="rId3" Type="http://schemas.openxmlformats.org/officeDocument/2006/relationships/hyperlink" Target="https://rb.gy/lfbiit"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ea4acf6e8e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ea4acf6e8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u="sng">
                <a:solidFill>
                  <a:schemeClr val="hlink"/>
                </a:solidFill>
                <a:hlinkClick r:id="rId2"/>
              </a:rPr>
              <a:t>https://docs.google.com/presentation/d/13BxQbQ8xKk-c3w5aVk3dVqotCY7r7k-7Pg3gbFA3nXQ/edit?usp=sharing</a:t>
            </a:r>
            <a:endParaRPr/>
          </a:p>
          <a:p>
            <a:pPr indent="0" lvl="0" marL="0" rtl="0" algn="l">
              <a:spcBef>
                <a:spcPts val="0"/>
              </a:spcBef>
              <a:spcAft>
                <a:spcPts val="0"/>
              </a:spcAft>
              <a:buNone/>
            </a:pPr>
            <a:r>
              <a:rPr lang="zh-TW" u="sng">
                <a:solidFill>
                  <a:schemeClr val="hlink"/>
                </a:solidFill>
                <a:hlinkClick r:id="rId3"/>
              </a:rPr>
              <a:t>https://rb.gy/lfbiit</a:t>
            </a:r>
            <a:r>
              <a:rPr lang="zh-TW"/>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15e123372b_0_210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315e123372b_0_2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315e123372b_0_216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315e123372b_0_2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15e123372b_0_217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315e123372b_0_2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315e123372b_0_212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315e123372b_0_2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15e123372b_0_218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315e123372b_0_2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315e123372b_0_22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315e123372b_0_2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315e123372b_0_223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315e123372b_0_2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315e123372b_0_225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315e123372b_0_2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315e123372b_0_228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315e123372b_0_2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315e123372b_0_227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315e123372b_0_2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15e123372b_0_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315e123372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315e123372b_0_230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315e123372b_0_2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315e123372b_0_231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315e123372b_0_2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315e123372b_0_233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315e123372b_0_2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315e123372b_0_232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315e123372b_0_2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315e123372b_1_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315e123372b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315e123372b_1_4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315e123372b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315e123372b_1_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315e123372b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315e123372b_0_236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315e123372b_0_2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315e123372b_0_24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315e123372b_0_2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315e123372b_0_237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315e123372b_0_2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15e123372b_6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315e123372b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315e123372b_0_243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315e123372b_0_2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315e123372b_0_238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315e123372b_0_2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315e123372b_0_246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315e123372b_0_2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315e123372b_0_245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315e123372b_0_2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315e123372b_0_239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315e123372b_0_2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315e123372b_0_240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315e123372b_0_2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315e123372b_0_248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315e123372b_0_2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315e123372b_0_99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315e123372b_0_9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2ea4acf6e8e_0_135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2ea4acf6e8e_0_1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2ea4acf6e8e_0_118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2ea4acf6e8e_0_1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7407eb2536_0_1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27407eb2536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TW"/>
              <a:t>工業與聊天機器人</a:t>
            </a:r>
            <a:endParaRPr/>
          </a:p>
          <a:p>
            <a:pPr indent="0" lvl="0" marL="0" rtl="0" algn="l">
              <a:spcBef>
                <a:spcPts val="0"/>
              </a:spcBef>
              <a:spcAft>
                <a:spcPts val="0"/>
              </a:spcAft>
              <a:buClr>
                <a:schemeClr val="dk1"/>
              </a:buClr>
              <a:buSzPts val="1100"/>
              <a:buFont typeface="Arial"/>
              <a:buNone/>
            </a:pPr>
            <a:r>
              <a:rPr lang="zh-TW"/>
              <a:t>	前言</a:t>
            </a:r>
            <a:endParaRPr/>
          </a:p>
          <a:p>
            <a:pPr indent="0" lvl="0" marL="0" rtl="0" algn="l">
              <a:spcBef>
                <a:spcPts val="0"/>
              </a:spcBef>
              <a:spcAft>
                <a:spcPts val="0"/>
              </a:spcAft>
              <a:buClr>
                <a:schemeClr val="dk1"/>
              </a:buClr>
              <a:buSzPts val="1100"/>
              <a:buFont typeface="Arial"/>
              <a:buNone/>
            </a:pPr>
            <a:r>
              <a:rPr lang="zh-TW"/>
              <a:t>		工業發展\n的演進</a:t>
            </a:r>
            <a:endParaRPr/>
          </a:p>
          <a:p>
            <a:pPr indent="0" lvl="0" marL="0" rtl="0" algn="l">
              <a:spcBef>
                <a:spcPts val="0"/>
              </a:spcBef>
              <a:spcAft>
                <a:spcPts val="0"/>
              </a:spcAft>
              <a:buClr>
                <a:schemeClr val="dk1"/>
              </a:buClr>
              <a:buSzPts val="1100"/>
              <a:buFont typeface="Arial"/>
              <a:buNone/>
            </a:pPr>
            <a:r>
              <a:rPr lang="zh-TW"/>
              <a:t>			工業4.0</a:t>
            </a:r>
            <a:endParaRPr/>
          </a:p>
          <a:p>
            <a:pPr indent="0" lvl="0" marL="0" rtl="0" algn="l">
              <a:spcBef>
                <a:spcPts val="0"/>
              </a:spcBef>
              <a:spcAft>
                <a:spcPts val="0"/>
              </a:spcAft>
              <a:buClr>
                <a:schemeClr val="dk1"/>
              </a:buClr>
              <a:buSzPts val="1100"/>
              <a:buFont typeface="Arial"/>
              <a:buNone/>
            </a:pPr>
            <a:r>
              <a:rPr lang="zh-TW"/>
              <a:t>				工業5.0</a:t>
            </a:r>
            <a:endParaRPr/>
          </a:p>
          <a:p>
            <a:pPr indent="0" lvl="0" marL="0" rtl="0" algn="l">
              <a:spcBef>
                <a:spcPts val="0"/>
              </a:spcBef>
              <a:spcAft>
                <a:spcPts val="0"/>
              </a:spcAft>
              <a:buClr>
                <a:schemeClr val="dk1"/>
              </a:buClr>
              <a:buSzPts val="1100"/>
              <a:buFont typeface="Arial"/>
              <a:buNone/>
            </a:pPr>
            <a:r>
              <a:rPr lang="zh-TW"/>
              <a:t>	聊天機器人的發展</a:t>
            </a:r>
            <a:endParaRPr/>
          </a:p>
          <a:p>
            <a:pPr indent="0" lvl="0" marL="0" rtl="0" algn="l">
              <a:spcBef>
                <a:spcPts val="0"/>
              </a:spcBef>
              <a:spcAft>
                <a:spcPts val="0"/>
              </a:spcAft>
              <a:buClr>
                <a:schemeClr val="dk1"/>
              </a:buClr>
              <a:buSzPts val="1100"/>
              <a:buFont typeface="Arial"/>
              <a:buNone/>
            </a:pPr>
            <a:r>
              <a:rPr lang="zh-TW"/>
              <a:t>		ELIZA</a:t>
            </a:r>
            <a:endParaRPr/>
          </a:p>
          <a:p>
            <a:pPr indent="0" lvl="0" marL="0" rtl="0" algn="l">
              <a:spcBef>
                <a:spcPts val="0"/>
              </a:spcBef>
              <a:spcAft>
                <a:spcPts val="0"/>
              </a:spcAft>
              <a:buClr>
                <a:schemeClr val="dk1"/>
              </a:buClr>
              <a:buSzPts val="1100"/>
              <a:buFont typeface="Arial"/>
              <a:buNone/>
            </a:pPr>
            <a:r>
              <a:rPr lang="zh-TW"/>
              <a:t>			PARRY</a:t>
            </a:r>
            <a:endParaRPr/>
          </a:p>
          <a:p>
            <a:pPr indent="0" lvl="0" marL="0" rtl="0" algn="l">
              <a:spcBef>
                <a:spcPts val="0"/>
              </a:spcBef>
              <a:spcAft>
                <a:spcPts val="0"/>
              </a:spcAft>
              <a:buClr>
                <a:schemeClr val="dk1"/>
              </a:buClr>
              <a:buSzPts val="1100"/>
              <a:buFont typeface="Arial"/>
              <a:buNone/>
            </a:pPr>
            <a:r>
              <a:rPr lang="zh-TW"/>
              <a:t>				JABBERWACKY</a:t>
            </a:r>
            <a:endParaRPr/>
          </a:p>
          <a:p>
            <a:pPr indent="0" lvl="0" marL="0" rtl="0" algn="l">
              <a:spcBef>
                <a:spcPts val="0"/>
              </a:spcBef>
              <a:spcAft>
                <a:spcPts val="0"/>
              </a:spcAft>
              <a:buClr>
                <a:schemeClr val="dk1"/>
              </a:buClr>
              <a:buSzPts val="1100"/>
              <a:buFont typeface="Arial"/>
              <a:buNone/>
            </a:pPr>
            <a:r>
              <a:rPr lang="zh-TW"/>
              <a:t>					A. L. I. C. E.</a:t>
            </a:r>
            <a:endParaRPr/>
          </a:p>
          <a:p>
            <a:pPr indent="0" lvl="0" marL="0" rtl="0" algn="l">
              <a:spcBef>
                <a:spcPts val="0"/>
              </a:spcBef>
              <a:spcAft>
                <a:spcPts val="0"/>
              </a:spcAft>
              <a:buClr>
                <a:schemeClr val="dk1"/>
              </a:buClr>
              <a:buSzPts val="1100"/>
              <a:buFont typeface="Arial"/>
              <a:buNone/>
            </a:pPr>
            <a:r>
              <a:rPr lang="zh-TW"/>
              <a:t>		SmarterChild</a:t>
            </a:r>
            <a:endParaRPr/>
          </a:p>
          <a:p>
            <a:pPr indent="0" lvl="0" marL="0" rtl="0" algn="l">
              <a:spcBef>
                <a:spcPts val="0"/>
              </a:spcBef>
              <a:spcAft>
                <a:spcPts val="0"/>
              </a:spcAft>
              <a:buClr>
                <a:schemeClr val="dk1"/>
              </a:buClr>
              <a:buSzPts val="1100"/>
              <a:buFont typeface="Arial"/>
              <a:buNone/>
            </a:pPr>
            <a:r>
              <a:rPr lang="zh-TW"/>
              <a:t>			SIRI</a:t>
            </a:r>
            <a:endParaRPr/>
          </a:p>
          <a:p>
            <a:pPr indent="0" lvl="0" marL="0" rtl="0" algn="l">
              <a:spcBef>
                <a:spcPts val="0"/>
              </a:spcBef>
              <a:spcAft>
                <a:spcPts val="0"/>
              </a:spcAft>
              <a:buClr>
                <a:schemeClr val="dk1"/>
              </a:buClr>
              <a:buSzPts val="1100"/>
              <a:buFont typeface="Arial"/>
              <a:buNone/>
            </a:pPr>
            <a:r>
              <a:rPr lang="zh-TW"/>
              <a:t>				ChatGPT</a:t>
            </a:r>
            <a:endParaRPr/>
          </a:p>
          <a:p>
            <a:pPr indent="0" lvl="0" marL="0" rtl="0" algn="l">
              <a:spcBef>
                <a:spcPts val="0"/>
              </a:spcBef>
              <a:spcAft>
                <a:spcPts val="0"/>
              </a:spcAft>
              <a:buClr>
                <a:schemeClr val="dk1"/>
              </a:buClr>
              <a:buSzPts val="1100"/>
              <a:buFont typeface="Arial"/>
              <a:buNone/>
            </a:pPr>
            <a:r>
              <a:rPr lang="zh-TW"/>
              <a:t>					SUVA</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315e123372b_0_250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37" name="Google Shape;837;g315e123372b_0_2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315e123372b_0_250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46" name="Google Shape;846;g315e123372b_0_2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76aaf76862_0_6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276aaf76862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15e123372b_0_203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315e123372b_0_20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工業發展的資訊圖表。左邊是大量人力與蒸汽機，中間是生產線，右邊是自動化機械。可愛。色塊為主，卡通風格，簡化。用於圖示。週圍空白，背景空白。不要有文字。</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15e123372b_0_67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315e123372b_0_6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15e123372b_0_206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315e123372b_0_20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15e123372b_0_208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15e123372b_0_20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wd.pulipuli.info/aHR0cHM6Ly9zY3JpcHQuZ29vZ2xlLmNvbS9tYWNyb3Mvcy9BS2Z5Y2J5TnYwWVVJeFRBOGY2eXRkTER1cjRya2VVNDZxbzR5MEF3c2xSYUlLWXdaZmJCQ3U1My1JREMzZGFZQXNieTk3NEQvZXhlYw==/"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結束 空白">
  <p:cSld name="TITLE_2_1_1">
    <p:bg>
      <p:bgPr>
        <a:solidFill>
          <a:srgbClr val="FFFFFF"/>
        </a:solidFill>
      </p:bgPr>
    </p:bg>
    <p:spTree>
      <p:nvGrpSpPr>
        <p:cNvPr id="9" name="Shape 9"/>
        <p:cNvGrpSpPr/>
        <p:nvPr/>
      </p:nvGrpSpPr>
      <p:grpSpPr>
        <a:xfrm>
          <a:off x="0" y="0"/>
          <a:ext cx="0" cy="0"/>
          <a:chOff x="0" y="0"/>
          <a:chExt cx="0" cy="0"/>
        </a:xfrm>
      </p:grpSpPr>
      <p:sp>
        <p:nvSpPr>
          <p:cNvPr id="10" name="Google Shape;10;p2"/>
          <p:cNvSpPr/>
          <p:nvPr/>
        </p:nvSpPr>
        <p:spPr>
          <a:xfrm>
            <a:off x="4347600" y="0"/>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 name="Google Shape;11;p2"/>
          <p:cNvPicPr preferRelativeResize="0"/>
          <p:nvPr/>
        </p:nvPicPr>
        <p:blipFill rotWithShape="1">
          <a:blip r:embed="rId2">
            <a:alphaModFix amt="45000"/>
          </a:blip>
          <a:srcRect b="0" l="6816" r="57588" t="0"/>
          <a:stretch/>
        </p:blipFill>
        <p:spPr>
          <a:xfrm>
            <a:off x="0" y="0"/>
            <a:ext cx="4347600" cy="6858000"/>
          </a:xfrm>
          <a:prstGeom prst="rect">
            <a:avLst/>
          </a:prstGeom>
          <a:noFill/>
          <a:ln>
            <a:noFill/>
          </a:ln>
        </p:spPr>
      </p:pic>
      <p:sp>
        <p:nvSpPr>
          <p:cNvPr id="12" name="Google Shape;12;p2"/>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2 雙欄標題ht">
  <p:cSld name="TITLE_AND_BODY_1_3_1">
    <p:spTree>
      <p:nvGrpSpPr>
        <p:cNvPr id="141" name="Shape 141"/>
        <p:cNvGrpSpPr/>
        <p:nvPr/>
      </p:nvGrpSpPr>
      <p:grpSpPr>
        <a:xfrm>
          <a:off x="0" y="0"/>
          <a:ext cx="0" cy="0"/>
          <a:chOff x="0" y="0"/>
          <a:chExt cx="0" cy="0"/>
        </a:xfrm>
      </p:grpSpPr>
      <p:sp>
        <p:nvSpPr>
          <p:cNvPr id="142" name="Google Shape;142;p11"/>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1"/>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1"/>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147" name="Google Shape;147;p11"/>
          <p:cNvGrpSpPr/>
          <p:nvPr/>
        </p:nvGrpSpPr>
        <p:grpSpPr>
          <a:xfrm rot="9448929">
            <a:off x="678374" y="287341"/>
            <a:ext cx="896614" cy="733235"/>
            <a:chOff x="3337500" y="1640525"/>
            <a:chExt cx="3773378" cy="3085800"/>
          </a:xfrm>
        </p:grpSpPr>
        <p:sp>
          <p:nvSpPr>
            <p:cNvPr id="148" name="Google Shape;148;p11"/>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1"/>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1" name="Google Shape;151;p11"/>
          <p:cNvGrpSpPr/>
          <p:nvPr/>
        </p:nvGrpSpPr>
        <p:grpSpPr>
          <a:xfrm>
            <a:off x="118450" y="143608"/>
            <a:ext cx="1299300" cy="526200"/>
            <a:chOff x="7243875" y="3780983"/>
            <a:chExt cx="1299300" cy="526200"/>
          </a:xfrm>
        </p:grpSpPr>
        <p:grpSp>
          <p:nvGrpSpPr>
            <p:cNvPr id="152" name="Google Shape;152;p11"/>
            <p:cNvGrpSpPr/>
            <p:nvPr/>
          </p:nvGrpSpPr>
          <p:grpSpPr>
            <a:xfrm>
              <a:off x="7243875" y="3780983"/>
              <a:ext cx="1299300" cy="526200"/>
              <a:chOff x="3130375" y="-210650"/>
              <a:chExt cx="1299300" cy="526200"/>
            </a:xfrm>
          </p:grpSpPr>
          <p:sp>
            <p:nvSpPr>
              <p:cNvPr id="153" name="Google Shape;153;p11"/>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1"/>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1"/>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 name="Google Shape;156;p11"/>
            <p:cNvGrpSpPr/>
            <p:nvPr/>
          </p:nvGrpSpPr>
          <p:grpSpPr>
            <a:xfrm>
              <a:off x="7728150" y="4016475"/>
              <a:ext cx="330750" cy="55200"/>
              <a:chOff x="7632750" y="4032725"/>
              <a:chExt cx="330750" cy="55200"/>
            </a:xfrm>
          </p:grpSpPr>
          <p:sp>
            <p:nvSpPr>
              <p:cNvPr id="157" name="Google Shape;157;p11"/>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1"/>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60" name="Google Shape;160;p11"/>
          <p:cNvSpPr txBox="1"/>
          <p:nvPr>
            <p:ph idx="1" type="subTitle"/>
          </p:nvPr>
        </p:nvSpPr>
        <p:spPr>
          <a:xfrm>
            <a:off x="4572050" y="1341375"/>
            <a:ext cx="38565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61" name="Google Shape;161;p11"/>
          <p:cNvSpPr txBox="1"/>
          <p:nvPr>
            <p:ph idx="2" type="subTitle"/>
          </p:nvPr>
        </p:nvSpPr>
        <p:spPr>
          <a:xfrm>
            <a:off x="715550" y="1341375"/>
            <a:ext cx="38565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62" name="Google Shape;162;p11"/>
          <p:cNvSpPr txBox="1"/>
          <p:nvPr>
            <p:ph idx="3" type="body"/>
          </p:nvPr>
        </p:nvSpPr>
        <p:spPr>
          <a:xfrm>
            <a:off x="715600" y="2074575"/>
            <a:ext cx="38565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63" name="Google Shape;163;p11"/>
          <p:cNvSpPr txBox="1"/>
          <p:nvPr>
            <p:ph idx="4" type="body"/>
          </p:nvPr>
        </p:nvSpPr>
        <p:spPr>
          <a:xfrm>
            <a:off x="4572050" y="2074575"/>
            <a:ext cx="38565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64" name="Google Shape;164;p1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65" name="Google Shape;165;p11"/>
          <p:cNvSpPr txBox="1"/>
          <p:nvPr>
            <p:ph idx="5"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166" name="Google Shape;166;p11"/>
          <p:cNvSpPr txBox="1"/>
          <p:nvPr>
            <p:ph idx="6"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3 三欄標題ht">
  <p:cSld name="TITLE_AND_BODY_1_3_1_1">
    <p:spTree>
      <p:nvGrpSpPr>
        <p:cNvPr id="167" name="Shape 167"/>
        <p:cNvGrpSpPr/>
        <p:nvPr/>
      </p:nvGrpSpPr>
      <p:grpSpPr>
        <a:xfrm>
          <a:off x="0" y="0"/>
          <a:ext cx="0" cy="0"/>
          <a:chOff x="0" y="0"/>
          <a:chExt cx="0" cy="0"/>
        </a:xfrm>
      </p:grpSpPr>
      <p:sp>
        <p:nvSpPr>
          <p:cNvPr id="168" name="Google Shape;168;p12"/>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2"/>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2"/>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2"/>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173" name="Google Shape;173;p12"/>
          <p:cNvGrpSpPr/>
          <p:nvPr/>
        </p:nvGrpSpPr>
        <p:grpSpPr>
          <a:xfrm rot="9448929">
            <a:off x="678374" y="287341"/>
            <a:ext cx="896614" cy="733235"/>
            <a:chOff x="3337500" y="1640525"/>
            <a:chExt cx="3773378" cy="3085800"/>
          </a:xfrm>
        </p:grpSpPr>
        <p:sp>
          <p:nvSpPr>
            <p:cNvPr id="174" name="Google Shape;174;p12"/>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2"/>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2"/>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7" name="Google Shape;177;p12"/>
          <p:cNvGrpSpPr/>
          <p:nvPr/>
        </p:nvGrpSpPr>
        <p:grpSpPr>
          <a:xfrm>
            <a:off x="118450" y="143608"/>
            <a:ext cx="1299300" cy="526200"/>
            <a:chOff x="7243875" y="3780983"/>
            <a:chExt cx="1299300" cy="526200"/>
          </a:xfrm>
        </p:grpSpPr>
        <p:grpSp>
          <p:nvGrpSpPr>
            <p:cNvPr id="178" name="Google Shape;178;p12"/>
            <p:cNvGrpSpPr/>
            <p:nvPr/>
          </p:nvGrpSpPr>
          <p:grpSpPr>
            <a:xfrm>
              <a:off x="7243875" y="3780983"/>
              <a:ext cx="1299300" cy="526200"/>
              <a:chOff x="3130375" y="-210650"/>
              <a:chExt cx="1299300" cy="526200"/>
            </a:xfrm>
          </p:grpSpPr>
          <p:sp>
            <p:nvSpPr>
              <p:cNvPr id="179" name="Google Shape;179;p12"/>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2"/>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2"/>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2" name="Google Shape;182;p12"/>
            <p:cNvGrpSpPr/>
            <p:nvPr/>
          </p:nvGrpSpPr>
          <p:grpSpPr>
            <a:xfrm>
              <a:off x="7728150" y="4016475"/>
              <a:ext cx="330750" cy="55200"/>
              <a:chOff x="7632750" y="4032725"/>
              <a:chExt cx="330750" cy="55200"/>
            </a:xfrm>
          </p:grpSpPr>
          <p:sp>
            <p:nvSpPr>
              <p:cNvPr id="183" name="Google Shape;183;p12"/>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2"/>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2"/>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86" name="Google Shape;186;p12"/>
          <p:cNvSpPr txBox="1"/>
          <p:nvPr>
            <p:ph idx="1" type="subTitle"/>
          </p:nvPr>
        </p:nvSpPr>
        <p:spPr>
          <a:xfrm>
            <a:off x="3286550" y="1341375"/>
            <a:ext cx="25710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87" name="Google Shape;187;p12"/>
          <p:cNvSpPr txBox="1"/>
          <p:nvPr>
            <p:ph idx="2" type="subTitle"/>
          </p:nvPr>
        </p:nvSpPr>
        <p:spPr>
          <a:xfrm>
            <a:off x="715550" y="1341375"/>
            <a:ext cx="25710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88" name="Google Shape;188;p12"/>
          <p:cNvSpPr txBox="1"/>
          <p:nvPr>
            <p:ph idx="3" type="body"/>
          </p:nvPr>
        </p:nvSpPr>
        <p:spPr>
          <a:xfrm>
            <a:off x="715583" y="2074575"/>
            <a:ext cx="25710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89" name="Google Shape;189;p12"/>
          <p:cNvSpPr txBox="1"/>
          <p:nvPr>
            <p:ph idx="4" type="body"/>
          </p:nvPr>
        </p:nvSpPr>
        <p:spPr>
          <a:xfrm>
            <a:off x="3286550" y="2074575"/>
            <a:ext cx="25710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0" name="Google Shape;190;p12"/>
          <p:cNvSpPr txBox="1"/>
          <p:nvPr>
            <p:ph idx="5" type="subTitle"/>
          </p:nvPr>
        </p:nvSpPr>
        <p:spPr>
          <a:xfrm>
            <a:off x="5857550" y="1341375"/>
            <a:ext cx="25710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91" name="Google Shape;191;p12"/>
          <p:cNvSpPr txBox="1"/>
          <p:nvPr>
            <p:ph idx="6" type="body"/>
          </p:nvPr>
        </p:nvSpPr>
        <p:spPr>
          <a:xfrm>
            <a:off x="5857550" y="2074575"/>
            <a:ext cx="25710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2" name="Google Shape;192;p1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93" name="Google Shape;193;p12"/>
          <p:cNvSpPr txBox="1"/>
          <p:nvPr>
            <p:ph idx="7" type="body"/>
          </p:nvPr>
        </p:nvSpPr>
        <p:spPr>
          <a:xfrm>
            <a:off x="1883350" y="6431700"/>
            <a:ext cx="6308700" cy="259500"/>
          </a:xfrm>
          <a:prstGeom prst="rect">
            <a:avLst/>
          </a:prstGeom>
        </p:spPr>
        <p:txBody>
          <a:bodyPr anchorCtr="0" anchor="b" bIns="91425" lIns="0" spcFirstLastPara="1" rIns="91425"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194" name="Google Shape;194;p12"/>
          <p:cNvSpPr txBox="1"/>
          <p:nvPr>
            <p:ph idx="8"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3 三欄v">
  <p:cSld name="TITLE_AND_BODY_1_3_1_1_1">
    <p:spTree>
      <p:nvGrpSpPr>
        <p:cNvPr id="195" name="Shape 195"/>
        <p:cNvGrpSpPr/>
        <p:nvPr/>
      </p:nvGrpSpPr>
      <p:grpSpPr>
        <a:xfrm>
          <a:off x="0" y="0"/>
          <a:ext cx="0" cy="0"/>
          <a:chOff x="0" y="0"/>
          <a:chExt cx="0" cy="0"/>
        </a:xfrm>
      </p:grpSpPr>
      <p:sp>
        <p:nvSpPr>
          <p:cNvPr id="196" name="Google Shape;196;p13"/>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3"/>
          <p:cNvSpPr txBox="1"/>
          <p:nvPr>
            <p:ph idx="1" type="body"/>
          </p:nvPr>
        </p:nvSpPr>
        <p:spPr>
          <a:xfrm>
            <a:off x="715575" y="1341375"/>
            <a:ext cx="2571000" cy="47472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8" name="Google Shape;198;p13"/>
          <p:cNvSpPr txBox="1"/>
          <p:nvPr>
            <p:ph idx="2" type="body"/>
          </p:nvPr>
        </p:nvSpPr>
        <p:spPr>
          <a:xfrm>
            <a:off x="3286544" y="1341375"/>
            <a:ext cx="2571000" cy="47472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9" name="Google Shape;199;p13"/>
          <p:cNvSpPr txBox="1"/>
          <p:nvPr>
            <p:ph idx="3" type="body"/>
          </p:nvPr>
        </p:nvSpPr>
        <p:spPr>
          <a:xfrm>
            <a:off x="5857547" y="1341375"/>
            <a:ext cx="2571000" cy="47472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00" name="Google Shape;200;p13"/>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3"/>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3"/>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204" name="Google Shape;204;p13"/>
          <p:cNvGrpSpPr/>
          <p:nvPr/>
        </p:nvGrpSpPr>
        <p:grpSpPr>
          <a:xfrm rot="9448929">
            <a:off x="678374" y="287341"/>
            <a:ext cx="896614" cy="733235"/>
            <a:chOff x="3337500" y="1640525"/>
            <a:chExt cx="3773378" cy="3085800"/>
          </a:xfrm>
        </p:grpSpPr>
        <p:sp>
          <p:nvSpPr>
            <p:cNvPr id="205" name="Google Shape;205;p13"/>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3"/>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3"/>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 name="Google Shape;208;p13"/>
          <p:cNvGrpSpPr/>
          <p:nvPr/>
        </p:nvGrpSpPr>
        <p:grpSpPr>
          <a:xfrm>
            <a:off x="118450" y="143608"/>
            <a:ext cx="1299300" cy="526200"/>
            <a:chOff x="7243875" y="3780983"/>
            <a:chExt cx="1299300" cy="526200"/>
          </a:xfrm>
        </p:grpSpPr>
        <p:grpSp>
          <p:nvGrpSpPr>
            <p:cNvPr id="209" name="Google Shape;209;p13"/>
            <p:cNvGrpSpPr/>
            <p:nvPr/>
          </p:nvGrpSpPr>
          <p:grpSpPr>
            <a:xfrm>
              <a:off x="7243875" y="3780983"/>
              <a:ext cx="1299300" cy="526200"/>
              <a:chOff x="3130375" y="-210650"/>
              <a:chExt cx="1299300" cy="526200"/>
            </a:xfrm>
          </p:grpSpPr>
          <p:sp>
            <p:nvSpPr>
              <p:cNvPr id="210" name="Google Shape;210;p13"/>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3"/>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3"/>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 name="Google Shape;213;p13"/>
            <p:cNvGrpSpPr/>
            <p:nvPr/>
          </p:nvGrpSpPr>
          <p:grpSpPr>
            <a:xfrm>
              <a:off x="7728150" y="4016475"/>
              <a:ext cx="330750" cy="55200"/>
              <a:chOff x="7632750" y="4032725"/>
              <a:chExt cx="330750" cy="55200"/>
            </a:xfrm>
          </p:grpSpPr>
          <p:sp>
            <p:nvSpPr>
              <p:cNvPr id="214" name="Google Shape;214;p13"/>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3"/>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3"/>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17" name="Google Shape;217;p1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18" name="Google Shape;218;p13"/>
          <p:cNvSpPr txBox="1"/>
          <p:nvPr>
            <p:ph idx="4"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219" name="Google Shape;219;p13"/>
          <p:cNvSpPr txBox="1"/>
          <p:nvPr>
            <p:ph idx="5"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 補充">
  <p:cSld name="TITLE_AND_BODY_1_4">
    <p:spTree>
      <p:nvGrpSpPr>
        <p:cNvPr id="220" name="Shape 220"/>
        <p:cNvGrpSpPr/>
        <p:nvPr/>
      </p:nvGrpSpPr>
      <p:grpSpPr>
        <a:xfrm>
          <a:off x="0" y="0"/>
          <a:ext cx="0" cy="0"/>
          <a:chOff x="0" y="0"/>
          <a:chExt cx="0" cy="0"/>
        </a:xfrm>
      </p:grpSpPr>
      <p:sp>
        <p:nvSpPr>
          <p:cNvPr id="221" name="Google Shape;221;p14"/>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4"/>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23" name="Google Shape;223;p14"/>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24" name="Google Shape;224;p14"/>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4"/>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4"/>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28" name="Google Shape;228;p1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229" name="Google Shape;229;p14"/>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 結尾">
  <p:cSld name="TITLE_AND_BODY_1_4_3">
    <p:spTree>
      <p:nvGrpSpPr>
        <p:cNvPr id="230" name="Shape 230"/>
        <p:cNvGrpSpPr/>
        <p:nvPr/>
      </p:nvGrpSpPr>
      <p:grpSpPr>
        <a:xfrm>
          <a:off x="0" y="0"/>
          <a:ext cx="0" cy="0"/>
          <a:chOff x="0" y="0"/>
          <a:chExt cx="0" cy="0"/>
        </a:xfrm>
      </p:grpSpPr>
      <p:sp>
        <p:nvSpPr>
          <p:cNvPr id="231" name="Google Shape;231;p15"/>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5"/>
          <p:cNvSpPr txBox="1"/>
          <p:nvPr>
            <p:ph idx="1" type="body"/>
          </p:nvPr>
        </p:nvSpPr>
        <p:spPr>
          <a:xfrm>
            <a:off x="715550" y="1267299"/>
            <a:ext cx="7713000" cy="41349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33" name="Google Shape;233;p15"/>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34" name="Google Shape;234;p15"/>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5"/>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5"/>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38" name="Google Shape;238;p1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239" name="Google Shape;239;p15"/>
          <p:cNvSpPr txBox="1"/>
          <p:nvPr>
            <p:ph idx="3" type="subTitle"/>
          </p:nvPr>
        </p:nvSpPr>
        <p:spPr>
          <a:xfrm>
            <a:off x="715425" y="643600"/>
            <a:ext cx="7713000" cy="623700"/>
          </a:xfrm>
          <a:prstGeom prst="rect">
            <a:avLst/>
          </a:prstGeom>
        </p:spPr>
        <p:txBody>
          <a:bodyPr anchorCtr="0" anchor="t" bIns="91425" lIns="91425" spcFirstLastPara="1" rIns="91425" wrap="square" tIns="91425">
            <a:noAutofit/>
          </a:bodyPr>
          <a:lstStyle>
            <a:lvl1pPr lvl="0" algn="ctr">
              <a:spcBef>
                <a:spcPts val="1000"/>
              </a:spcBef>
              <a:spcAft>
                <a:spcPts val="0"/>
              </a:spcAft>
              <a:buClr>
                <a:srgbClr val="783F04"/>
              </a:buClr>
              <a:buSzPts val="2200"/>
              <a:buFont typeface="Lexend Medium"/>
              <a:buNone/>
              <a:defRPr>
                <a:solidFill>
                  <a:srgbClr val="783F04"/>
                </a:solidFill>
                <a:latin typeface="Lexend Medium"/>
                <a:ea typeface="Lexend Medium"/>
                <a:cs typeface="Lexend Medium"/>
                <a:sym typeface="Lexend Medium"/>
              </a:defRPr>
            </a:lvl1pPr>
            <a:lvl2pPr lvl="1">
              <a:spcBef>
                <a:spcPts val="1000"/>
              </a:spcBef>
              <a:spcAft>
                <a:spcPts val="0"/>
              </a:spcAft>
              <a:buSzPts val="2000"/>
              <a:buFont typeface="Lexend Medium"/>
              <a:buNone/>
              <a:defRPr>
                <a:latin typeface="Lexend Medium"/>
                <a:ea typeface="Lexend Medium"/>
                <a:cs typeface="Lexend Medium"/>
                <a:sym typeface="Lexend Medium"/>
              </a:defRPr>
            </a:lvl2pPr>
            <a:lvl3pPr lvl="2">
              <a:spcBef>
                <a:spcPts val="0"/>
              </a:spcBef>
              <a:spcAft>
                <a:spcPts val="0"/>
              </a:spcAft>
              <a:buSzPts val="1800"/>
              <a:buFont typeface="Lexend Medium"/>
              <a:buNone/>
              <a:defRPr>
                <a:latin typeface="Lexend Medium"/>
                <a:ea typeface="Lexend Medium"/>
                <a:cs typeface="Lexend Medium"/>
                <a:sym typeface="Lexend Medium"/>
              </a:defRPr>
            </a:lvl3pPr>
            <a:lvl4pPr lvl="3">
              <a:spcBef>
                <a:spcPts val="0"/>
              </a:spcBef>
              <a:spcAft>
                <a:spcPts val="0"/>
              </a:spcAft>
              <a:buSzPts val="1600"/>
              <a:buFont typeface="Lexend Medium"/>
              <a:buNone/>
              <a:defRPr>
                <a:latin typeface="Lexend Medium"/>
                <a:ea typeface="Lexend Medium"/>
                <a:cs typeface="Lexend Medium"/>
                <a:sym typeface="Lexend Medium"/>
              </a:defRPr>
            </a:lvl4pPr>
            <a:lvl5pPr lvl="4">
              <a:spcBef>
                <a:spcPts val="0"/>
              </a:spcBef>
              <a:spcAft>
                <a:spcPts val="0"/>
              </a:spcAft>
              <a:buSzPts val="1400"/>
              <a:buFont typeface="Lexend Medium"/>
              <a:buNone/>
              <a:defRPr>
                <a:latin typeface="Lexend Medium"/>
                <a:ea typeface="Lexend Medium"/>
                <a:cs typeface="Lexend Medium"/>
                <a:sym typeface="Lexend Medium"/>
              </a:defRPr>
            </a:lvl5pPr>
            <a:lvl6pPr lvl="5">
              <a:spcBef>
                <a:spcPts val="0"/>
              </a:spcBef>
              <a:spcAft>
                <a:spcPts val="0"/>
              </a:spcAft>
              <a:buSzPts val="1400"/>
              <a:buFont typeface="Lexend Medium"/>
              <a:buNone/>
              <a:defRPr>
                <a:latin typeface="Lexend Medium"/>
                <a:ea typeface="Lexend Medium"/>
                <a:cs typeface="Lexend Medium"/>
                <a:sym typeface="Lexend Medium"/>
              </a:defRPr>
            </a:lvl6pPr>
            <a:lvl7pPr lvl="6">
              <a:spcBef>
                <a:spcPts val="0"/>
              </a:spcBef>
              <a:spcAft>
                <a:spcPts val="0"/>
              </a:spcAft>
              <a:buSzPts val="1400"/>
              <a:buFont typeface="Lexend Medium"/>
              <a:buNone/>
              <a:defRPr>
                <a:latin typeface="Lexend Medium"/>
                <a:ea typeface="Lexend Medium"/>
                <a:cs typeface="Lexend Medium"/>
                <a:sym typeface="Lexend Medium"/>
              </a:defRPr>
            </a:lvl7pPr>
            <a:lvl8pPr lvl="7">
              <a:spcBef>
                <a:spcPts val="0"/>
              </a:spcBef>
              <a:spcAft>
                <a:spcPts val="0"/>
              </a:spcAft>
              <a:buSzPts val="1400"/>
              <a:buFont typeface="Lexend Medium"/>
              <a:buNone/>
              <a:defRPr>
                <a:latin typeface="Lexend Medium"/>
                <a:ea typeface="Lexend Medium"/>
                <a:cs typeface="Lexend Medium"/>
                <a:sym typeface="Lexend Medium"/>
              </a:defRPr>
            </a:lvl8pPr>
            <a:lvl9pPr lvl="8">
              <a:spcBef>
                <a:spcPts val="0"/>
              </a:spcBef>
              <a:spcAft>
                <a:spcPts val="0"/>
              </a:spcAft>
              <a:buSzPts val="1400"/>
              <a:buFont typeface="Lexend Medium"/>
              <a:buNone/>
              <a:defRPr>
                <a:latin typeface="Lexend Medium"/>
                <a:ea typeface="Lexend Medium"/>
                <a:cs typeface="Lexend Medium"/>
                <a:sym typeface="Lexend Medium"/>
              </a:defRPr>
            </a:lvl9pPr>
          </a:lstStyle>
          <a:p/>
        </p:txBody>
      </p:sp>
      <p:sp>
        <p:nvSpPr>
          <p:cNvPr id="240" name="Google Shape;240;p15"/>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文字為主">
  <p:cSld name="TITLE_AND_BODY_1_4_2">
    <p:bg>
      <p:bgPr>
        <a:solidFill>
          <a:schemeClr val="dk1"/>
        </a:solidFill>
      </p:bgPr>
    </p:bg>
    <p:spTree>
      <p:nvGrpSpPr>
        <p:cNvPr id="241" name="Shape 241"/>
        <p:cNvGrpSpPr/>
        <p:nvPr/>
      </p:nvGrpSpPr>
      <p:grpSpPr>
        <a:xfrm>
          <a:off x="0" y="0"/>
          <a:ext cx="0" cy="0"/>
          <a:chOff x="0" y="0"/>
          <a:chExt cx="0" cy="0"/>
        </a:xfrm>
      </p:grpSpPr>
      <p:sp>
        <p:nvSpPr>
          <p:cNvPr id="242" name="Google Shape;242;p16"/>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Clr>
                <a:srgbClr val="FFFFFF"/>
              </a:buClr>
              <a:buSzPts val="2200"/>
              <a:buChar char="●"/>
              <a:defRPr>
                <a:solidFill>
                  <a:srgbClr val="FFFFFF"/>
                </a:solidFill>
              </a:defRPr>
            </a:lvl1pPr>
            <a:lvl2pPr indent="-355600" lvl="1" marL="914400" rtl="0">
              <a:spcBef>
                <a:spcPts val="1000"/>
              </a:spcBef>
              <a:spcAft>
                <a:spcPts val="0"/>
              </a:spcAft>
              <a:buClr>
                <a:srgbClr val="FFFFFF"/>
              </a:buClr>
              <a:buSzPts val="2000"/>
              <a:buChar char="○"/>
              <a:defRPr>
                <a:solidFill>
                  <a:srgbClr val="FFFFFF"/>
                </a:solidFill>
              </a:defRPr>
            </a:lvl2pPr>
            <a:lvl3pPr indent="-342900" lvl="2" marL="1371600" rtl="0">
              <a:spcBef>
                <a:spcPts val="0"/>
              </a:spcBef>
              <a:spcAft>
                <a:spcPts val="0"/>
              </a:spcAft>
              <a:buClr>
                <a:srgbClr val="FFFFFF"/>
              </a:buClr>
              <a:buSzPts val="1800"/>
              <a:buChar char="■"/>
              <a:defRPr>
                <a:solidFill>
                  <a:srgbClr val="FFFFFF"/>
                </a:solidFill>
              </a:defRPr>
            </a:lvl3pPr>
            <a:lvl4pPr indent="-330200" lvl="3" marL="1828800" rtl="0">
              <a:spcBef>
                <a:spcPts val="0"/>
              </a:spcBef>
              <a:spcAft>
                <a:spcPts val="0"/>
              </a:spcAft>
              <a:buClr>
                <a:srgbClr val="FFFFFF"/>
              </a:buClr>
              <a:buSzPts val="1600"/>
              <a:buChar char="●"/>
              <a:defRPr>
                <a:solidFill>
                  <a:srgbClr val="FFFFFF"/>
                </a:solidFill>
              </a:defRPr>
            </a:lvl4pPr>
            <a:lvl5pPr indent="-317500" lvl="4" marL="2286000" rtl="0">
              <a:spcBef>
                <a:spcPts val="0"/>
              </a:spcBef>
              <a:spcAft>
                <a:spcPts val="0"/>
              </a:spcAft>
              <a:buClr>
                <a:srgbClr val="FFFFFF"/>
              </a:buClr>
              <a:buSzPts val="1400"/>
              <a:buChar char="○"/>
              <a:defRPr>
                <a:solidFill>
                  <a:srgbClr val="FFFFFF"/>
                </a:solidFill>
              </a:defRPr>
            </a:lvl5pPr>
            <a:lvl6pPr indent="-317500" lvl="5" marL="2743200" rtl="0">
              <a:spcBef>
                <a:spcPts val="0"/>
              </a:spcBef>
              <a:spcAft>
                <a:spcPts val="0"/>
              </a:spcAft>
              <a:buClr>
                <a:srgbClr val="FFFFFF"/>
              </a:buClr>
              <a:buSzPts val="1400"/>
              <a:buChar char="■"/>
              <a:defRPr>
                <a:solidFill>
                  <a:srgbClr val="FFFFFF"/>
                </a:solidFill>
              </a:defRPr>
            </a:lvl6pPr>
            <a:lvl7pPr indent="-317500" lvl="6" marL="3200400" rtl="0">
              <a:spcBef>
                <a:spcPts val="0"/>
              </a:spcBef>
              <a:spcAft>
                <a:spcPts val="0"/>
              </a:spcAft>
              <a:buClr>
                <a:srgbClr val="FFFFFF"/>
              </a:buClr>
              <a:buSzPts val="1400"/>
              <a:buChar char="●"/>
              <a:defRPr>
                <a:solidFill>
                  <a:srgbClr val="FFFFFF"/>
                </a:solidFill>
              </a:defRPr>
            </a:lvl7pPr>
            <a:lvl8pPr indent="-317500" lvl="7" marL="3657600" rtl="0">
              <a:spcBef>
                <a:spcPts val="0"/>
              </a:spcBef>
              <a:spcAft>
                <a:spcPts val="0"/>
              </a:spcAft>
              <a:buClr>
                <a:srgbClr val="FFFFFF"/>
              </a:buClr>
              <a:buSzPts val="1400"/>
              <a:buChar char="○"/>
              <a:defRPr>
                <a:solidFill>
                  <a:srgbClr val="FFFFFF"/>
                </a:solidFill>
              </a:defRPr>
            </a:lvl8pPr>
            <a:lvl9pPr indent="-317500" lvl="8" marL="4114800" rtl="0">
              <a:spcBef>
                <a:spcPts val="0"/>
              </a:spcBef>
              <a:spcAft>
                <a:spcPts val="0"/>
              </a:spcAft>
              <a:buClr>
                <a:srgbClr val="FFFFFF"/>
              </a:buClr>
              <a:buSzPts val="1400"/>
              <a:buChar char="■"/>
              <a:defRPr>
                <a:solidFill>
                  <a:srgbClr val="FFFFFF"/>
                </a:solidFill>
              </a:defRPr>
            </a:lvl9pPr>
          </a:lstStyle>
          <a:p/>
        </p:txBody>
      </p:sp>
      <p:sp>
        <p:nvSpPr>
          <p:cNvPr id="243" name="Google Shape;243;p16"/>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rtl="0" algn="ctr">
              <a:spcBef>
                <a:spcPts val="0"/>
              </a:spcBef>
              <a:spcAft>
                <a:spcPts val="0"/>
              </a:spcAft>
              <a:buClr>
                <a:srgbClr val="FFFFFF"/>
              </a:buClr>
              <a:buSzPts val="3200"/>
              <a:buNone/>
              <a:defRPr sz="3200">
                <a:solidFill>
                  <a:srgbClr val="FFFFFF"/>
                </a:solidFill>
              </a:defRPr>
            </a:lvl1pPr>
            <a:lvl2pPr lvl="1" rtl="0" algn="l">
              <a:spcBef>
                <a:spcPts val="0"/>
              </a:spcBef>
              <a:spcAft>
                <a:spcPts val="0"/>
              </a:spcAft>
              <a:buClr>
                <a:srgbClr val="FFFFFF"/>
              </a:buClr>
              <a:buSzPts val="3200"/>
              <a:buNone/>
              <a:defRPr>
                <a:solidFill>
                  <a:srgbClr val="FFFFFF"/>
                </a:solidFill>
              </a:defRPr>
            </a:lvl2pPr>
            <a:lvl3pPr lvl="2" rtl="0" algn="l">
              <a:spcBef>
                <a:spcPts val="0"/>
              </a:spcBef>
              <a:spcAft>
                <a:spcPts val="0"/>
              </a:spcAft>
              <a:buClr>
                <a:srgbClr val="FFFFFF"/>
              </a:buClr>
              <a:buSzPts val="3200"/>
              <a:buNone/>
              <a:defRPr>
                <a:solidFill>
                  <a:srgbClr val="FFFFFF"/>
                </a:solidFill>
              </a:defRPr>
            </a:lvl3pPr>
            <a:lvl4pPr lvl="3" rtl="0" algn="l">
              <a:spcBef>
                <a:spcPts val="0"/>
              </a:spcBef>
              <a:spcAft>
                <a:spcPts val="0"/>
              </a:spcAft>
              <a:buClr>
                <a:srgbClr val="FFFFFF"/>
              </a:buClr>
              <a:buSzPts val="3200"/>
              <a:buNone/>
              <a:defRPr>
                <a:solidFill>
                  <a:srgbClr val="FFFFFF"/>
                </a:solidFill>
              </a:defRPr>
            </a:lvl4pPr>
            <a:lvl5pPr lvl="4" rtl="0" algn="l">
              <a:spcBef>
                <a:spcPts val="0"/>
              </a:spcBef>
              <a:spcAft>
                <a:spcPts val="0"/>
              </a:spcAft>
              <a:buClr>
                <a:srgbClr val="FFFFFF"/>
              </a:buClr>
              <a:buSzPts val="3200"/>
              <a:buNone/>
              <a:defRPr>
                <a:solidFill>
                  <a:srgbClr val="FFFFFF"/>
                </a:solidFill>
              </a:defRPr>
            </a:lvl5pPr>
            <a:lvl6pPr lvl="5" rtl="0" algn="l">
              <a:spcBef>
                <a:spcPts val="0"/>
              </a:spcBef>
              <a:spcAft>
                <a:spcPts val="0"/>
              </a:spcAft>
              <a:buClr>
                <a:srgbClr val="FFFFFF"/>
              </a:buClr>
              <a:buSzPts val="3200"/>
              <a:buNone/>
              <a:defRPr>
                <a:solidFill>
                  <a:srgbClr val="FFFFFF"/>
                </a:solidFill>
              </a:defRPr>
            </a:lvl6pPr>
            <a:lvl7pPr lvl="6" rtl="0" algn="l">
              <a:spcBef>
                <a:spcPts val="0"/>
              </a:spcBef>
              <a:spcAft>
                <a:spcPts val="0"/>
              </a:spcAft>
              <a:buClr>
                <a:srgbClr val="FFFFFF"/>
              </a:buClr>
              <a:buSzPts val="3200"/>
              <a:buNone/>
              <a:defRPr>
                <a:solidFill>
                  <a:srgbClr val="FFFFFF"/>
                </a:solidFill>
              </a:defRPr>
            </a:lvl7pPr>
            <a:lvl8pPr lvl="7" rtl="0" algn="l">
              <a:spcBef>
                <a:spcPts val="0"/>
              </a:spcBef>
              <a:spcAft>
                <a:spcPts val="0"/>
              </a:spcAft>
              <a:buClr>
                <a:srgbClr val="FFFFFF"/>
              </a:buClr>
              <a:buSzPts val="3200"/>
              <a:buNone/>
              <a:defRPr>
                <a:solidFill>
                  <a:srgbClr val="FFFFFF"/>
                </a:solidFill>
              </a:defRPr>
            </a:lvl8pPr>
            <a:lvl9pPr lvl="8" rtl="0" algn="l">
              <a:spcBef>
                <a:spcPts val="0"/>
              </a:spcBef>
              <a:spcAft>
                <a:spcPts val="0"/>
              </a:spcAft>
              <a:buClr>
                <a:srgbClr val="FFFFFF"/>
              </a:buClr>
              <a:buSzPts val="3200"/>
              <a:buNone/>
              <a:defRPr>
                <a:solidFill>
                  <a:srgbClr val="FFFFFF"/>
                </a:solidFill>
              </a:defRPr>
            </a:lvl9pPr>
          </a:lstStyle>
          <a:p/>
        </p:txBody>
      </p:sp>
      <p:sp>
        <p:nvSpPr>
          <p:cNvPr id="244" name="Google Shape;244;p16"/>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6"/>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6"/>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48" name="Google Shape;248;p1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D9D9D9"/>
              </a:buClr>
              <a:buSzPts val="1000"/>
              <a:buChar char="●"/>
              <a:defRPr sz="1000">
                <a:solidFill>
                  <a:srgbClr val="D9D9D9"/>
                </a:solidFill>
              </a:defRPr>
            </a:lvl1pPr>
            <a:lvl2pPr indent="-292100" lvl="1" marL="914400" rtl="0" algn="r">
              <a:lnSpc>
                <a:spcPct val="100000"/>
              </a:lnSpc>
              <a:spcBef>
                <a:spcPts val="0"/>
              </a:spcBef>
              <a:spcAft>
                <a:spcPts val="0"/>
              </a:spcAft>
              <a:buClr>
                <a:srgbClr val="D9D9D9"/>
              </a:buClr>
              <a:buSzPts val="1000"/>
              <a:buChar char="○"/>
              <a:defRPr sz="1000">
                <a:solidFill>
                  <a:srgbClr val="D9D9D9"/>
                </a:solidFill>
              </a:defRPr>
            </a:lvl2pPr>
            <a:lvl3pPr indent="-292100" lvl="2" marL="1371600" rtl="0" algn="r">
              <a:lnSpc>
                <a:spcPct val="100000"/>
              </a:lnSpc>
              <a:spcBef>
                <a:spcPts val="0"/>
              </a:spcBef>
              <a:spcAft>
                <a:spcPts val="0"/>
              </a:spcAft>
              <a:buClr>
                <a:srgbClr val="D9D9D9"/>
              </a:buClr>
              <a:buSzPts val="1000"/>
              <a:buChar char="■"/>
              <a:defRPr sz="1000">
                <a:solidFill>
                  <a:srgbClr val="D9D9D9"/>
                </a:solidFill>
              </a:defRPr>
            </a:lvl3pPr>
            <a:lvl4pPr indent="-292100" lvl="3" marL="1828800" rtl="0" algn="r">
              <a:lnSpc>
                <a:spcPct val="100000"/>
              </a:lnSpc>
              <a:spcBef>
                <a:spcPts val="0"/>
              </a:spcBef>
              <a:spcAft>
                <a:spcPts val="0"/>
              </a:spcAft>
              <a:buClr>
                <a:srgbClr val="D9D9D9"/>
              </a:buClr>
              <a:buSzPts val="1000"/>
              <a:buChar char="●"/>
              <a:defRPr sz="1000">
                <a:solidFill>
                  <a:srgbClr val="D9D9D9"/>
                </a:solidFill>
              </a:defRPr>
            </a:lvl4pPr>
            <a:lvl5pPr indent="-292100" lvl="4" marL="2286000" rtl="0" algn="r">
              <a:lnSpc>
                <a:spcPct val="100000"/>
              </a:lnSpc>
              <a:spcBef>
                <a:spcPts val="0"/>
              </a:spcBef>
              <a:spcAft>
                <a:spcPts val="0"/>
              </a:spcAft>
              <a:buClr>
                <a:srgbClr val="D9D9D9"/>
              </a:buClr>
              <a:buSzPts val="1000"/>
              <a:buChar char="○"/>
              <a:defRPr sz="1000">
                <a:solidFill>
                  <a:srgbClr val="D9D9D9"/>
                </a:solidFill>
              </a:defRPr>
            </a:lvl5pPr>
            <a:lvl6pPr indent="-292100" lvl="5" marL="2743200" rtl="0" algn="r">
              <a:lnSpc>
                <a:spcPct val="100000"/>
              </a:lnSpc>
              <a:spcBef>
                <a:spcPts val="0"/>
              </a:spcBef>
              <a:spcAft>
                <a:spcPts val="0"/>
              </a:spcAft>
              <a:buClr>
                <a:srgbClr val="D9D9D9"/>
              </a:buClr>
              <a:buSzPts val="1000"/>
              <a:buChar char="■"/>
              <a:defRPr sz="1000">
                <a:solidFill>
                  <a:srgbClr val="D9D9D9"/>
                </a:solidFill>
              </a:defRPr>
            </a:lvl6pPr>
            <a:lvl7pPr indent="-292100" lvl="6" marL="3200400" rtl="0" algn="r">
              <a:lnSpc>
                <a:spcPct val="100000"/>
              </a:lnSpc>
              <a:spcBef>
                <a:spcPts val="0"/>
              </a:spcBef>
              <a:spcAft>
                <a:spcPts val="0"/>
              </a:spcAft>
              <a:buClr>
                <a:srgbClr val="D9D9D9"/>
              </a:buClr>
              <a:buSzPts val="1000"/>
              <a:buChar char="●"/>
              <a:defRPr sz="1000">
                <a:solidFill>
                  <a:srgbClr val="D9D9D9"/>
                </a:solidFill>
              </a:defRPr>
            </a:lvl7pPr>
            <a:lvl8pPr indent="-292100" lvl="7" marL="3657600" rtl="0" algn="r">
              <a:lnSpc>
                <a:spcPct val="100000"/>
              </a:lnSpc>
              <a:spcBef>
                <a:spcPts val="0"/>
              </a:spcBef>
              <a:spcAft>
                <a:spcPts val="0"/>
              </a:spcAft>
              <a:buClr>
                <a:srgbClr val="D9D9D9"/>
              </a:buClr>
              <a:buSzPts val="1000"/>
              <a:buChar char="○"/>
              <a:defRPr sz="1000">
                <a:solidFill>
                  <a:srgbClr val="D9D9D9"/>
                </a:solidFill>
              </a:defRPr>
            </a:lvl8pPr>
            <a:lvl9pPr indent="-292100" lvl="8" marL="4114800" rtl="0" algn="r">
              <a:lnSpc>
                <a:spcPct val="100000"/>
              </a:lnSpc>
              <a:spcBef>
                <a:spcPts val="0"/>
              </a:spcBef>
              <a:spcAft>
                <a:spcPts val="0"/>
              </a:spcAft>
              <a:buClr>
                <a:srgbClr val="D9D9D9"/>
              </a:buClr>
              <a:buSzPts val="1000"/>
              <a:buChar char="■"/>
              <a:defRPr sz="1000">
                <a:solidFill>
                  <a:srgbClr val="D9D9D9"/>
                </a:solidFill>
              </a:defRPr>
            </a:lvl9pPr>
          </a:lstStyle>
          <a:p/>
        </p:txBody>
      </p:sp>
      <p:sp>
        <p:nvSpPr>
          <p:cNvPr id="249" name="Google Shape;249;p16"/>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白底大字">
  <p:cSld name="TITLE_AND_BODY_1_4_1">
    <p:spTree>
      <p:nvGrpSpPr>
        <p:cNvPr id="250" name="Shape 250"/>
        <p:cNvGrpSpPr/>
        <p:nvPr/>
      </p:nvGrpSpPr>
      <p:grpSpPr>
        <a:xfrm>
          <a:off x="0" y="0"/>
          <a:ext cx="0" cy="0"/>
          <a:chOff x="0" y="0"/>
          <a:chExt cx="0" cy="0"/>
        </a:xfrm>
      </p:grpSpPr>
      <p:sp>
        <p:nvSpPr>
          <p:cNvPr id="251" name="Google Shape;251;p17"/>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7"/>
          <p:cNvSpPr txBox="1"/>
          <p:nvPr>
            <p:ph idx="1" type="body"/>
          </p:nvPr>
        </p:nvSpPr>
        <p:spPr>
          <a:xfrm>
            <a:off x="715550" y="643598"/>
            <a:ext cx="7713000" cy="2473500"/>
          </a:xfrm>
          <a:prstGeom prst="rect">
            <a:avLst/>
          </a:prstGeom>
        </p:spPr>
        <p:txBody>
          <a:bodyPr anchorCtr="0" anchor="b" bIns="91425" lIns="91425" spcFirstLastPara="1" rIns="91425" wrap="square" tIns="91425">
            <a:noAutofit/>
          </a:bodyPr>
          <a:lstStyle>
            <a:lvl1pPr indent="-457200" lvl="0" marL="457200" rtl="0" algn="ctr">
              <a:spcBef>
                <a:spcPts val="1000"/>
              </a:spcBef>
              <a:spcAft>
                <a:spcPts val="0"/>
              </a:spcAft>
              <a:buSzPts val="3600"/>
              <a:buChar char="●"/>
              <a:defRPr sz="3600"/>
            </a:lvl1pPr>
            <a:lvl2pPr indent="-355600" lvl="1" marL="914400" rtl="0" algn="ctr">
              <a:spcBef>
                <a:spcPts val="1000"/>
              </a:spcBef>
              <a:spcAft>
                <a:spcPts val="0"/>
              </a:spcAft>
              <a:buSzPts val="2000"/>
              <a:buChar char="○"/>
              <a:defRPr/>
            </a:lvl2pPr>
            <a:lvl3pPr indent="-342900" lvl="2" marL="1371600" rtl="0" algn="ctr">
              <a:spcBef>
                <a:spcPts val="0"/>
              </a:spcBef>
              <a:spcAft>
                <a:spcPts val="0"/>
              </a:spcAft>
              <a:buSzPts val="1800"/>
              <a:buChar char="■"/>
              <a:defRPr/>
            </a:lvl3pPr>
            <a:lvl4pPr indent="-330200" lvl="3" marL="1828800" rtl="0" algn="ctr">
              <a:spcBef>
                <a:spcPts val="0"/>
              </a:spcBef>
              <a:spcAft>
                <a:spcPts val="0"/>
              </a:spcAft>
              <a:buSzPts val="16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253" name="Google Shape;253;p17"/>
          <p:cNvSpPr txBox="1"/>
          <p:nvPr>
            <p:ph type="title"/>
          </p:nvPr>
        </p:nvSpPr>
        <p:spPr>
          <a:xfrm>
            <a:off x="715550" y="3117154"/>
            <a:ext cx="7713000" cy="950700"/>
          </a:xfrm>
          <a:prstGeom prst="rect">
            <a:avLst/>
          </a:prstGeom>
        </p:spPr>
        <p:txBody>
          <a:bodyPr anchorCtr="0" anchor="t" bIns="91425" lIns="91425" spcFirstLastPara="1" rIns="91425" wrap="square" tIns="0">
            <a:noAutofit/>
          </a:bodyPr>
          <a:lstStyle>
            <a:lvl1pPr lvl="0" rtl="0" algn="ctr">
              <a:spcBef>
                <a:spcPts val="0"/>
              </a:spcBef>
              <a:spcAft>
                <a:spcPts val="0"/>
              </a:spcAft>
              <a:buSzPts val="7200"/>
              <a:buNone/>
              <a:defRPr sz="7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54" name="Google Shape;254;p17"/>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7"/>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7"/>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58" name="Google Shape;258;p1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259" name="Google Shape;259;p17"/>
          <p:cNvSpPr txBox="1"/>
          <p:nvPr>
            <p:ph idx="3" type="body"/>
          </p:nvPr>
        </p:nvSpPr>
        <p:spPr>
          <a:xfrm>
            <a:off x="715550" y="3929198"/>
            <a:ext cx="7713000" cy="2473500"/>
          </a:xfrm>
          <a:prstGeom prst="rect">
            <a:avLst/>
          </a:prstGeom>
        </p:spPr>
        <p:txBody>
          <a:bodyPr anchorCtr="0" anchor="t" bIns="91425" lIns="91425" spcFirstLastPara="1" rIns="91425" wrap="square" tIns="91425">
            <a:noAutofit/>
          </a:bodyPr>
          <a:lstStyle>
            <a:lvl1pPr indent="-457200" lvl="0" marL="457200" rtl="0" algn="ctr">
              <a:spcBef>
                <a:spcPts val="1000"/>
              </a:spcBef>
              <a:spcAft>
                <a:spcPts val="0"/>
              </a:spcAft>
              <a:buSzPts val="3600"/>
              <a:buChar char="●"/>
              <a:defRPr sz="3600"/>
            </a:lvl1pPr>
            <a:lvl2pPr indent="-355600" lvl="1" marL="914400" rtl="0" algn="ctr">
              <a:spcBef>
                <a:spcPts val="1000"/>
              </a:spcBef>
              <a:spcAft>
                <a:spcPts val="0"/>
              </a:spcAft>
              <a:buSzPts val="2000"/>
              <a:buChar char="○"/>
              <a:defRPr/>
            </a:lvl2pPr>
            <a:lvl3pPr indent="-342900" lvl="2" marL="1371600" rtl="0" algn="ctr">
              <a:spcBef>
                <a:spcPts val="0"/>
              </a:spcBef>
              <a:spcAft>
                <a:spcPts val="0"/>
              </a:spcAft>
              <a:buSzPts val="1800"/>
              <a:buChar char="■"/>
              <a:defRPr/>
            </a:lvl3pPr>
            <a:lvl4pPr indent="-330200" lvl="3" marL="1828800" rtl="0" algn="ctr">
              <a:spcBef>
                <a:spcPts val="0"/>
              </a:spcBef>
              <a:spcAft>
                <a:spcPts val="0"/>
              </a:spcAft>
              <a:buSzPts val="16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260" name="Google Shape;260;p17"/>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大字">
  <p:cSld name="BIG_NUMBER_1_1">
    <p:bg>
      <p:bgPr>
        <a:solidFill>
          <a:schemeClr val="dk1"/>
        </a:solidFill>
      </p:bgPr>
    </p:bg>
    <p:spTree>
      <p:nvGrpSpPr>
        <p:cNvPr id="261" name="Shape 261"/>
        <p:cNvGrpSpPr/>
        <p:nvPr/>
      </p:nvGrpSpPr>
      <p:grpSpPr>
        <a:xfrm>
          <a:off x="0" y="0"/>
          <a:ext cx="0" cy="0"/>
          <a:chOff x="0" y="0"/>
          <a:chExt cx="0" cy="0"/>
        </a:xfrm>
      </p:grpSpPr>
      <p:sp>
        <p:nvSpPr>
          <p:cNvPr id="262" name="Google Shape;262;p18"/>
          <p:cNvSpPr txBox="1"/>
          <p:nvPr>
            <p:ph hasCustomPrompt="1" type="title"/>
          </p:nvPr>
        </p:nvSpPr>
        <p:spPr>
          <a:xfrm>
            <a:off x="1107050" y="2049075"/>
            <a:ext cx="6930000" cy="2304000"/>
          </a:xfrm>
          <a:prstGeom prst="rect">
            <a:avLst/>
          </a:prstGeom>
        </p:spPr>
        <p:txBody>
          <a:bodyPr anchorCtr="0" anchor="ctr" bIns="91425" lIns="91425" spcFirstLastPara="1" rIns="91425" wrap="square" tIns="0">
            <a:noAutofit/>
          </a:bodyPr>
          <a:lstStyle>
            <a:lvl1pPr lvl="0" rtl="0" algn="ctr">
              <a:spcBef>
                <a:spcPts val="0"/>
              </a:spcBef>
              <a:spcAft>
                <a:spcPts val="0"/>
              </a:spcAft>
              <a:buClr>
                <a:schemeClr val="accent6"/>
              </a:buClr>
              <a:buSzPts val="5200"/>
              <a:buNone/>
              <a:defRPr sz="5200">
                <a:solidFill>
                  <a:schemeClr val="accent6"/>
                </a:solidFill>
              </a:defRPr>
            </a:lvl1pPr>
            <a:lvl2pPr lvl="1" rtl="0" algn="ctr">
              <a:spcBef>
                <a:spcPts val="0"/>
              </a:spcBef>
              <a:spcAft>
                <a:spcPts val="0"/>
              </a:spcAft>
              <a:buClr>
                <a:schemeClr val="accent6"/>
              </a:buClr>
              <a:buSzPts val="5200"/>
              <a:buNone/>
              <a:defRPr sz="5200">
                <a:solidFill>
                  <a:schemeClr val="accent6"/>
                </a:solidFill>
              </a:defRPr>
            </a:lvl2pPr>
            <a:lvl3pPr lvl="2" rtl="0" algn="ctr">
              <a:spcBef>
                <a:spcPts val="0"/>
              </a:spcBef>
              <a:spcAft>
                <a:spcPts val="0"/>
              </a:spcAft>
              <a:buClr>
                <a:schemeClr val="accent6"/>
              </a:buClr>
              <a:buSzPts val="5200"/>
              <a:buNone/>
              <a:defRPr sz="5200">
                <a:solidFill>
                  <a:schemeClr val="accent6"/>
                </a:solidFill>
              </a:defRPr>
            </a:lvl3pPr>
            <a:lvl4pPr lvl="3" rtl="0" algn="ctr">
              <a:spcBef>
                <a:spcPts val="0"/>
              </a:spcBef>
              <a:spcAft>
                <a:spcPts val="0"/>
              </a:spcAft>
              <a:buClr>
                <a:schemeClr val="accent6"/>
              </a:buClr>
              <a:buSzPts val="5200"/>
              <a:buNone/>
              <a:defRPr sz="5200">
                <a:solidFill>
                  <a:schemeClr val="accent6"/>
                </a:solidFill>
              </a:defRPr>
            </a:lvl4pPr>
            <a:lvl5pPr lvl="4" rtl="0" algn="ctr">
              <a:spcBef>
                <a:spcPts val="0"/>
              </a:spcBef>
              <a:spcAft>
                <a:spcPts val="0"/>
              </a:spcAft>
              <a:buClr>
                <a:schemeClr val="accent6"/>
              </a:buClr>
              <a:buSzPts val="5200"/>
              <a:buNone/>
              <a:defRPr sz="5200">
                <a:solidFill>
                  <a:schemeClr val="accent6"/>
                </a:solidFill>
              </a:defRPr>
            </a:lvl5pPr>
            <a:lvl6pPr lvl="5" rtl="0" algn="ctr">
              <a:spcBef>
                <a:spcPts val="0"/>
              </a:spcBef>
              <a:spcAft>
                <a:spcPts val="0"/>
              </a:spcAft>
              <a:buClr>
                <a:schemeClr val="accent6"/>
              </a:buClr>
              <a:buSzPts val="5200"/>
              <a:buNone/>
              <a:defRPr sz="5200">
                <a:solidFill>
                  <a:schemeClr val="accent6"/>
                </a:solidFill>
              </a:defRPr>
            </a:lvl6pPr>
            <a:lvl7pPr lvl="6" rtl="0" algn="ctr">
              <a:spcBef>
                <a:spcPts val="0"/>
              </a:spcBef>
              <a:spcAft>
                <a:spcPts val="0"/>
              </a:spcAft>
              <a:buClr>
                <a:schemeClr val="accent6"/>
              </a:buClr>
              <a:buSzPts val="5200"/>
              <a:buNone/>
              <a:defRPr sz="5200">
                <a:solidFill>
                  <a:schemeClr val="accent6"/>
                </a:solidFill>
              </a:defRPr>
            </a:lvl7pPr>
            <a:lvl8pPr lvl="7" rtl="0" algn="ctr">
              <a:spcBef>
                <a:spcPts val="0"/>
              </a:spcBef>
              <a:spcAft>
                <a:spcPts val="0"/>
              </a:spcAft>
              <a:buClr>
                <a:schemeClr val="accent6"/>
              </a:buClr>
              <a:buSzPts val="5200"/>
              <a:buNone/>
              <a:defRPr sz="5200">
                <a:solidFill>
                  <a:schemeClr val="accent6"/>
                </a:solidFill>
              </a:defRPr>
            </a:lvl8pPr>
            <a:lvl9pPr lvl="8" rtl="0" algn="ctr">
              <a:spcBef>
                <a:spcPts val="0"/>
              </a:spcBef>
              <a:spcAft>
                <a:spcPts val="0"/>
              </a:spcAft>
              <a:buClr>
                <a:schemeClr val="accent6"/>
              </a:buClr>
              <a:buSzPts val="5200"/>
              <a:buNone/>
              <a:defRPr sz="5200">
                <a:solidFill>
                  <a:schemeClr val="accent6"/>
                </a:solidFill>
              </a:defRPr>
            </a:lvl9pPr>
          </a:lstStyle>
          <a:p>
            <a:r>
              <a:t>xx%</a:t>
            </a:r>
          </a:p>
        </p:txBody>
      </p:sp>
      <p:sp>
        <p:nvSpPr>
          <p:cNvPr id="263" name="Google Shape;263;p18"/>
          <p:cNvSpPr txBox="1"/>
          <p:nvPr>
            <p:ph idx="1" type="subTitle"/>
          </p:nvPr>
        </p:nvSpPr>
        <p:spPr>
          <a:xfrm>
            <a:off x="2216400" y="4352917"/>
            <a:ext cx="4711200" cy="456000"/>
          </a:xfrm>
          <a:prstGeom prst="rect">
            <a:avLst/>
          </a:prstGeom>
        </p:spPr>
        <p:txBody>
          <a:bodyPr anchorCtr="0" anchor="t" bIns="91425" lIns="91425" spcFirstLastPara="1" rIns="91425" wrap="square" tIns="91425">
            <a:noAutofit/>
          </a:bodyPr>
          <a:lstStyle>
            <a:lvl1pPr lvl="0" rtl="0" algn="ctr">
              <a:lnSpc>
                <a:spcPct val="100000"/>
              </a:lnSpc>
              <a:spcBef>
                <a:spcPts val="1000"/>
              </a:spcBef>
              <a:spcAft>
                <a:spcPts val="0"/>
              </a:spcAft>
              <a:buSzPts val="2200"/>
              <a:buNone/>
              <a:defRPr sz="1600"/>
            </a:lvl1pPr>
            <a:lvl2pPr lvl="1" rtl="0">
              <a:spcBef>
                <a:spcPts val="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4" name="Google Shape;264;p18"/>
          <p:cNvSpPr txBox="1"/>
          <p:nvPr>
            <p:ph idx="2" type="subTitle"/>
          </p:nvPr>
        </p:nvSpPr>
        <p:spPr>
          <a:xfrm>
            <a:off x="611675" y="463717"/>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265" name="Google Shape;265;p18"/>
          <p:cNvGrpSpPr/>
          <p:nvPr/>
        </p:nvGrpSpPr>
        <p:grpSpPr>
          <a:xfrm>
            <a:off x="2143296" y="319664"/>
            <a:ext cx="5955157" cy="483582"/>
            <a:chOff x="2143296" y="651793"/>
            <a:chExt cx="5955157" cy="362696"/>
          </a:xfrm>
        </p:grpSpPr>
        <p:cxnSp>
          <p:nvCxnSpPr>
            <p:cNvPr id="266" name="Google Shape;266;p18"/>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267" name="Google Shape;267;p18"/>
            <p:cNvGrpSpPr/>
            <p:nvPr/>
          </p:nvGrpSpPr>
          <p:grpSpPr>
            <a:xfrm rot="-5400000">
              <a:off x="7826311" y="742347"/>
              <a:ext cx="362696" cy="181588"/>
              <a:chOff x="5733900" y="3128019"/>
              <a:chExt cx="1376978" cy="689400"/>
            </a:xfrm>
          </p:grpSpPr>
          <p:sp>
            <p:nvSpPr>
              <p:cNvPr id="268" name="Google Shape;268;p18"/>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8"/>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70" name="Google Shape;270;p18"/>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8"/>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8"/>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74" name="Google Shape;274;p1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1pPr>
            <a:lvl2pPr lvl="1"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2pPr>
            <a:lvl3pPr lvl="2"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3pPr>
            <a:lvl4pPr lvl="3"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4pPr>
            <a:lvl5pPr lvl="4"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5pPr>
            <a:lvl6pPr lvl="5"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6pPr>
            <a:lvl7pPr lvl="6"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7pPr>
            <a:lvl8pPr lvl="7"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8pPr>
            <a:lvl9pPr lvl="8"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空白" type="blank">
  <p:cSld name="BLANK">
    <p:bg>
      <p:bgPr>
        <a:noFill/>
      </p:bgPr>
    </p:bg>
    <p:spTree>
      <p:nvGrpSpPr>
        <p:cNvPr id="275" name="Shape 275"/>
        <p:cNvGrpSpPr/>
        <p:nvPr/>
      </p:nvGrpSpPr>
      <p:grpSpPr>
        <a:xfrm>
          <a:off x="0" y="0"/>
          <a:ext cx="0" cy="0"/>
          <a:chOff x="0" y="0"/>
          <a:chExt cx="0" cy="0"/>
        </a:xfrm>
      </p:grpSpPr>
      <p:sp>
        <p:nvSpPr>
          <p:cNvPr id="276" name="Google Shape;276;p19"/>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9"/>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9"/>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空白 簡化">
  <p:cSld name="BLANK_1">
    <p:bg>
      <p:bgPr>
        <a:noFill/>
      </p:bgPr>
    </p:bg>
    <p:spTree>
      <p:nvGrpSpPr>
        <p:cNvPr id="280" name="Shape 280"/>
        <p:cNvGrpSpPr/>
        <p:nvPr/>
      </p:nvGrpSpPr>
      <p:grpSpPr>
        <a:xfrm>
          <a:off x="0" y="0"/>
          <a:ext cx="0" cy="0"/>
          <a:chOff x="0" y="0"/>
          <a:chExt cx="0" cy="0"/>
        </a:xfrm>
      </p:grpSpPr>
      <p:sp>
        <p:nvSpPr>
          <p:cNvPr id="281" name="Google Shape;281;p20"/>
          <p:cNvSpPr txBox="1"/>
          <p:nvPr/>
        </p:nvSpPr>
        <p:spPr>
          <a:xfrm>
            <a:off x="8556784" y="6333134"/>
            <a:ext cx="548700" cy="525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sz="1300">
                <a:solidFill>
                  <a:srgbClr val="000000"/>
                </a:solidFill>
                <a:latin typeface="Lexend Light"/>
                <a:ea typeface="Lexend Light"/>
                <a:cs typeface="Lexend Light"/>
                <a:sym typeface="Lexend Light"/>
              </a:rPr>
              <a:t>‹#›</a:t>
            </a:fld>
            <a:endParaRPr sz="1300">
              <a:solidFill>
                <a:srgbClr val="000000"/>
              </a:solidFill>
              <a:latin typeface="Lexend Light"/>
              <a:ea typeface="Lexend Light"/>
              <a:cs typeface="Lexend Light"/>
              <a:sym typeface="Lexend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 章節h2">
  <p:cSld name="TITLE_2_1_1_1">
    <p:bg>
      <p:bgPr>
        <a:solidFill>
          <a:srgbClr val="FFFFFF"/>
        </a:solidFill>
      </p:bgPr>
    </p:bg>
    <p:spTree>
      <p:nvGrpSpPr>
        <p:cNvPr id="16" name="Shape 16"/>
        <p:cNvGrpSpPr/>
        <p:nvPr/>
      </p:nvGrpSpPr>
      <p:grpSpPr>
        <a:xfrm>
          <a:off x="0" y="0"/>
          <a:ext cx="0" cy="0"/>
          <a:chOff x="0" y="0"/>
          <a:chExt cx="0" cy="0"/>
        </a:xfrm>
      </p:grpSpPr>
      <p:pic>
        <p:nvPicPr>
          <p:cNvPr id="17" name="Google Shape;17;p3"/>
          <p:cNvPicPr preferRelativeResize="0"/>
          <p:nvPr/>
        </p:nvPicPr>
        <p:blipFill rotWithShape="1">
          <a:blip r:embed="rId2">
            <a:alphaModFix amt="45000"/>
          </a:blip>
          <a:srcRect b="0" l="6816" r="57588" t="0"/>
          <a:stretch/>
        </p:blipFill>
        <p:spPr>
          <a:xfrm>
            <a:off x="0" y="0"/>
            <a:ext cx="4347600" cy="6858000"/>
          </a:xfrm>
          <a:prstGeom prst="rect">
            <a:avLst/>
          </a:prstGeom>
          <a:noFill/>
          <a:ln>
            <a:noFill/>
          </a:ln>
        </p:spPr>
      </p:pic>
      <p:sp>
        <p:nvSpPr>
          <p:cNvPr id="18" name="Google Shape;18;p3"/>
          <p:cNvSpPr txBox="1"/>
          <p:nvPr>
            <p:ph type="title"/>
          </p:nvPr>
        </p:nvSpPr>
        <p:spPr>
          <a:xfrm>
            <a:off x="469500" y="1877475"/>
            <a:ext cx="3878100" cy="733200"/>
          </a:xfrm>
          <a:prstGeom prst="rect">
            <a:avLst/>
          </a:prstGeom>
        </p:spPr>
        <p:txBody>
          <a:bodyPr anchorCtr="0" anchor="b" bIns="91425" lIns="91425" spcFirstLastPara="1" rIns="91425" wrap="square" tIns="0">
            <a:noAutofit/>
          </a:bodyPr>
          <a:lstStyle>
            <a:lvl1pPr lvl="0" rtl="0">
              <a:spcBef>
                <a:spcPts val="0"/>
              </a:spcBef>
              <a:spcAft>
                <a:spcPts val="0"/>
              </a:spcAft>
              <a:buClr>
                <a:srgbClr val="000000"/>
              </a:buClr>
              <a:buSzPts val="4000"/>
              <a:buNone/>
              <a:defRPr sz="4000">
                <a:solidFill>
                  <a:srgbClr val="000000"/>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9" name="Google Shape;19;p3"/>
          <p:cNvSpPr/>
          <p:nvPr/>
        </p:nvSpPr>
        <p:spPr>
          <a:xfrm>
            <a:off x="4347600" y="0"/>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4" name="Google Shape;24;p3"/>
          <p:cNvSpPr txBox="1"/>
          <p:nvPr>
            <p:ph idx="1" type="subTitle"/>
          </p:nvPr>
        </p:nvSpPr>
        <p:spPr>
          <a:xfrm>
            <a:off x="451975" y="2659750"/>
            <a:ext cx="3878100" cy="3238200"/>
          </a:xfrm>
          <a:prstGeom prst="rect">
            <a:avLst/>
          </a:prstGeom>
        </p:spPr>
        <p:txBody>
          <a:bodyPr anchorCtr="0" anchor="t" bIns="91425" lIns="91425" spcFirstLastPara="1" rIns="91425" wrap="square" tIns="91425">
            <a:noAutofit/>
          </a:bodyPr>
          <a:lstStyle>
            <a:lvl1pPr lvl="0" rtl="0">
              <a:spcBef>
                <a:spcPts val="1000"/>
              </a:spcBef>
              <a:spcAft>
                <a:spcPts val="0"/>
              </a:spcAft>
              <a:buSzPts val="2200"/>
              <a:buNone/>
              <a:defRPr/>
            </a:lvl1pPr>
            <a:lvl2pPr lvl="1" rtl="0">
              <a:spcBef>
                <a:spcPts val="100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 name="Google Shape;25;p3"/>
          <p:cNvSpPr txBox="1"/>
          <p:nvPr>
            <p:ph idx="2" type="title"/>
          </p:nvPr>
        </p:nvSpPr>
        <p:spPr>
          <a:xfrm>
            <a:off x="4815513" y="1877475"/>
            <a:ext cx="3878100" cy="733200"/>
          </a:xfrm>
          <a:prstGeom prst="rect">
            <a:avLst/>
          </a:prstGeom>
        </p:spPr>
        <p:txBody>
          <a:bodyPr anchorCtr="0" anchor="b" bIns="91425" lIns="91425" spcFirstLastPara="1" rIns="91425" wrap="square" tIns="0">
            <a:noAutofit/>
          </a:bodyPr>
          <a:lstStyle>
            <a:lvl1pPr lvl="0" rtl="0">
              <a:spcBef>
                <a:spcPts val="0"/>
              </a:spcBef>
              <a:spcAft>
                <a:spcPts val="0"/>
              </a:spcAft>
              <a:buClr>
                <a:srgbClr val="000000"/>
              </a:buClr>
              <a:buSzPts val="4000"/>
              <a:buNone/>
              <a:defRPr sz="4000">
                <a:solidFill>
                  <a:srgbClr val="000000"/>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6" name="Google Shape;26;p3"/>
          <p:cNvSpPr txBox="1"/>
          <p:nvPr>
            <p:ph idx="3" type="subTitle"/>
          </p:nvPr>
        </p:nvSpPr>
        <p:spPr>
          <a:xfrm>
            <a:off x="4797988" y="2659750"/>
            <a:ext cx="3878100" cy="3238200"/>
          </a:xfrm>
          <a:prstGeom prst="rect">
            <a:avLst/>
          </a:prstGeom>
        </p:spPr>
        <p:txBody>
          <a:bodyPr anchorCtr="0" anchor="t" bIns="91425" lIns="91425" spcFirstLastPara="1" rIns="91425" wrap="square" tIns="91425">
            <a:noAutofit/>
          </a:bodyPr>
          <a:lstStyle>
            <a:lvl1pPr lvl="0" rtl="0">
              <a:spcBef>
                <a:spcPts val="1000"/>
              </a:spcBef>
              <a:spcAft>
                <a:spcPts val="0"/>
              </a:spcAft>
              <a:buSzPts val="2200"/>
              <a:buNone/>
              <a:defRPr/>
            </a:lvl1pPr>
            <a:lvl2pPr lvl="1" rtl="0">
              <a:spcBef>
                <a:spcPts val="100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 name="Google Shape;27;p3"/>
          <p:cNvSpPr txBox="1"/>
          <p:nvPr>
            <p:ph idx="4" type="subTitle"/>
          </p:nvPr>
        </p:nvSpPr>
        <p:spPr>
          <a:xfrm>
            <a:off x="46950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投影片主題說明">
  <p:cSld name="CUSTOM_3_2">
    <p:spTree>
      <p:nvGrpSpPr>
        <p:cNvPr id="282" name="Shape 282"/>
        <p:cNvGrpSpPr/>
        <p:nvPr/>
      </p:nvGrpSpPr>
      <p:grpSpPr>
        <a:xfrm>
          <a:off x="0" y="0"/>
          <a:ext cx="0" cy="0"/>
          <a:chOff x="0" y="0"/>
          <a:chExt cx="0" cy="0"/>
        </a:xfrm>
      </p:grpSpPr>
      <p:sp>
        <p:nvSpPr>
          <p:cNvPr id="283" name="Google Shape;283;p21"/>
          <p:cNvSpPr txBox="1"/>
          <p:nvPr>
            <p:ph type="title"/>
          </p:nvPr>
        </p:nvSpPr>
        <p:spPr>
          <a:xfrm>
            <a:off x="715550" y="717667"/>
            <a:ext cx="7713000" cy="818700"/>
          </a:xfrm>
          <a:prstGeom prst="rect">
            <a:avLst/>
          </a:prstGeom>
        </p:spPr>
        <p:txBody>
          <a:bodyPr anchorCtr="0" anchor="t" bIns="91425" lIns="91425" spcFirstLastPara="1" rIns="91425" wrap="square" tIns="0">
            <a:noAutofit/>
          </a:bodyPr>
          <a:lstStyle>
            <a:lvl1pPr lvl="0" rtl="0" algn="l">
              <a:spcBef>
                <a:spcPts val="0"/>
              </a:spcBef>
              <a:spcAft>
                <a:spcPts val="0"/>
              </a:spcAft>
              <a:buSzPts val="3200"/>
              <a:buNone/>
              <a:defRPr>
                <a:latin typeface="Lexend"/>
                <a:ea typeface="Lexend"/>
                <a:cs typeface="Lexend"/>
                <a:sym typeface="Lexend"/>
              </a:defRPr>
            </a:lvl1pPr>
            <a:lvl2pPr lvl="1" rtl="0">
              <a:spcBef>
                <a:spcPts val="0"/>
              </a:spcBef>
              <a:spcAft>
                <a:spcPts val="0"/>
              </a:spcAft>
              <a:buSzPts val="3200"/>
              <a:buNone/>
              <a:defRPr>
                <a:latin typeface="Lexend"/>
                <a:ea typeface="Lexend"/>
                <a:cs typeface="Lexend"/>
                <a:sym typeface="Lexend"/>
              </a:defRPr>
            </a:lvl2pPr>
            <a:lvl3pPr lvl="2" rtl="0">
              <a:spcBef>
                <a:spcPts val="0"/>
              </a:spcBef>
              <a:spcAft>
                <a:spcPts val="0"/>
              </a:spcAft>
              <a:buSzPts val="3200"/>
              <a:buNone/>
              <a:defRPr>
                <a:latin typeface="Lexend"/>
                <a:ea typeface="Lexend"/>
                <a:cs typeface="Lexend"/>
                <a:sym typeface="Lexend"/>
              </a:defRPr>
            </a:lvl3pPr>
            <a:lvl4pPr lvl="3" rtl="0">
              <a:spcBef>
                <a:spcPts val="0"/>
              </a:spcBef>
              <a:spcAft>
                <a:spcPts val="0"/>
              </a:spcAft>
              <a:buSzPts val="3200"/>
              <a:buNone/>
              <a:defRPr>
                <a:latin typeface="Lexend"/>
                <a:ea typeface="Lexend"/>
                <a:cs typeface="Lexend"/>
                <a:sym typeface="Lexend"/>
              </a:defRPr>
            </a:lvl4pPr>
            <a:lvl5pPr lvl="4" rtl="0">
              <a:spcBef>
                <a:spcPts val="0"/>
              </a:spcBef>
              <a:spcAft>
                <a:spcPts val="0"/>
              </a:spcAft>
              <a:buSzPts val="3200"/>
              <a:buNone/>
              <a:defRPr>
                <a:latin typeface="Lexend"/>
                <a:ea typeface="Lexend"/>
                <a:cs typeface="Lexend"/>
                <a:sym typeface="Lexend"/>
              </a:defRPr>
            </a:lvl5pPr>
            <a:lvl6pPr lvl="5" rtl="0">
              <a:spcBef>
                <a:spcPts val="0"/>
              </a:spcBef>
              <a:spcAft>
                <a:spcPts val="0"/>
              </a:spcAft>
              <a:buSzPts val="3200"/>
              <a:buNone/>
              <a:defRPr>
                <a:latin typeface="Lexend"/>
                <a:ea typeface="Lexend"/>
                <a:cs typeface="Lexend"/>
                <a:sym typeface="Lexend"/>
              </a:defRPr>
            </a:lvl6pPr>
            <a:lvl7pPr lvl="6" rtl="0">
              <a:spcBef>
                <a:spcPts val="0"/>
              </a:spcBef>
              <a:spcAft>
                <a:spcPts val="0"/>
              </a:spcAft>
              <a:buSzPts val="3200"/>
              <a:buNone/>
              <a:defRPr>
                <a:latin typeface="Lexend"/>
                <a:ea typeface="Lexend"/>
                <a:cs typeface="Lexend"/>
                <a:sym typeface="Lexend"/>
              </a:defRPr>
            </a:lvl7pPr>
            <a:lvl8pPr lvl="7" rtl="0">
              <a:spcBef>
                <a:spcPts val="0"/>
              </a:spcBef>
              <a:spcAft>
                <a:spcPts val="0"/>
              </a:spcAft>
              <a:buSzPts val="3200"/>
              <a:buNone/>
              <a:defRPr>
                <a:latin typeface="Lexend"/>
                <a:ea typeface="Lexend"/>
                <a:cs typeface="Lexend"/>
                <a:sym typeface="Lexend"/>
              </a:defRPr>
            </a:lvl8pPr>
            <a:lvl9pPr lvl="8" rtl="0">
              <a:spcBef>
                <a:spcPts val="0"/>
              </a:spcBef>
              <a:spcAft>
                <a:spcPts val="0"/>
              </a:spcAft>
              <a:buSzPts val="3200"/>
              <a:buNone/>
              <a:defRPr>
                <a:latin typeface="Lexend"/>
                <a:ea typeface="Lexend"/>
                <a:cs typeface="Lexend"/>
                <a:sym typeface="Lexend"/>
              </a:defRPr>
            </a:lvl9pPr>
          </a:lstStyle>
          <a:p/>
        </p:txBody>
      </p:sp>
      <p:sp>
        <p:nvSpPr>
          <p:cNvPr id="284" name="Google Shape;284;p21"/>
          <p:cNvSpPr txBox="1"/>
          <p:nvPr>
            <p:ph idx="1"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285" name="Google Shape;285;p21"/>
          <p:cNvGrpSpPr/>
          <p:nvPr/>
        </p:nvGrpSpPr>
        <p:grpSpPr>
          <a:xfrm>
            <a:off x="2143296" y="6022739"/>
            <a:ext cx="5955157" cy="483582"/>
            <a:chOff x="2143296" y="651793"/>
            <a:chExt cx="5955157" cy="362696"/>
          </a:xfrm>
        </p:grpSpPr>
        <p:cxnSp>
          <p:nvCxnSpPr>
            <p:cNvPr id="286" name="Google Shape;286;p21"/>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287" name="Google Shape;287;p21"/>
            <p:cNvGrpSpPr/>
            <p:nvPr/>
          </p:nvGrpSpPr>
          <p:grpSpPr>
            <a:xfrm rot="-5400000">
              <a:off x="7826311" y="742347"/>
              <a:ext cx="362696" cy="181588"/>
              <a:chOff x="5733900" y="3128019"/>
              <a:chExt cx="1376978" cy="689400"/>
            </a:xfrm>
          </p:grpSpPr>
          <p:sp>
            <p:nvSpPr>
              <p:cNvPr id="288" name="Google Shape;288;p21"/>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1"/>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90" name="Google Shape;290;p21"/>
          <p:cNvSpPr txBox="1"/>
          <p:nvPr>
            <p:ph hasCustomPrompt="1" idx="2" type="title"/>
          </p:nvPr>
        </p:nvSpPr>
        <p:spPr>
          <a:xfrm>
            <a:off x="8016350" y="6165767"/>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291" name="Google Shape;291;p21"/>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TW"/>
              <a:t>‹#›</a:t>
            </a:fld>
            <a:endParaRPr/>
          </a:p>
        </p:txBody>
      </p:sp>
      <p:sp>
        <p:nvSpPr>
          <p:cNvPr id="292" name="Google Shape;292;p21"/>
          <p:cNvSpPr txBox="1"/>
          <p:nvPr/>
        </p:nvSpPr>
        <p:spPr>
          <a:xfrm>
            <a:off x="895275" y="1842700"/>
            <a:ext cx="6562500" cy="400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TW"/>
              <a:t>投影片工具連結</a:t>
            </a:r>
            <a:endParaRPr/>
          </a:p>
          <a:p>
            <a:pPr indent="0" lvl="0" marL="0" rtl="0" algn="l">
              <a:spcBef>
                <a:spcPts val="0"/>
              </a:spcBef>
              <a:spcAft>
                <a:spcPts val="0"/>
              </a:spcAft>
              <a:buClr>
                <a:schemeClr val="dk1"/>
              </a:buClr>
              <a:buSzPts val="1100"/>
              <a:buFont typeface="Arial"/>
              <a:buNone/>
            </a:pPr>
            <a:r>
              <a:rPr lang="zh-TW" sz="2200" u="sng">
                <a:solidFill>
                  <a:schemeClr val="hlink"/>
                </a:solidFill>
                <a:latin typeface="Lexend Light"/>
                <a:ea typeface="Lexend Light"/>
                <a:cs typeface="Lexend Light"/>
                <a:sym typeface="Lexend Light"/>
                <a:hlinkClick r:id="rId2"/>
              </a:rPr>
              <a:t>https://wd.pulipuli.info/aHR0cHM6Ly9zY3JpcHQuZ29vZ2xlLmNvbS9tYWNyb3Mvcy9BS2Z5Y2J5TnYwWVVJeFRBOGY2eXRkTER1cjRya2VVNDZxbzR5MEF3c2xSYUlLWXdaZmJCQ3U1My1JREMzZGFZQXNieTk3NEQvZXhlYw==/</a:t>
            </a:r>
            <a:r>
              <a:rPr lang="zh-TW" sz="2200">
                <a:solidFill>
                  <a:schemeClr val="dk1"/>
                </a:solidFill>
                <a:latin typeface="Lexend Light"/>
                <a:ea typeface="Lexend Light"/>
                <a:cs typeface="Lexend Light"/>
                <a:sym typeface="Lexend Light"/>
              </a:rPr>
              <a:t> </a:t>
            </a:r>
            <a:endParaRPr sz="2200">
              <a:solidFill>
                <a:schemeClr val="dk1"/>
              </a:solidFill>
              <a:latin typeface="Lexend Light"/>
              <a:ea typeface="Lexend Light"/>
              <a:cs typeface="Lexend Light"/>
              <a:sym typeface="Lexend Light"/>
            </a:endParaRPr>
          </a:p>
          <a:p>
            <a:pPr indent="0" lvl="0" marL="0" rtl="0" algn="l">
              <a:spcBef>
                <a:spcPts val="0"/>
              </a:spcBef>
              <a:spcAft>
                <a:spcPts val="0"/>
              </a:spcAft>
              <a:buNone/>
            </a:pPr>
            <a:r>
              <a:rPr lang="zh-TW" sz="2200">
                <a:solidFill>
                  <a:schemeClr val="dk1"/>
                </a:solidFill>
                <a:latin typeface="Lexend Light"/>
                <a:ea typeface="Lexend Light"/>
                <a:cs typeface="Lexend Light"/>
                <a:sym typeface="Lexend Light"/>
              </a:rPr>
              <a:t> </a:t>
            </a:r>
            <a:endParaRPr sz="2200">
              <a:solidFill>
                <a:schemeClr val="dk1"/>
              </a:solidFill>
              <a:latin typeface="Lexend Light"/>
              <a:ea typeface="Lexend Light"/>
              <a:cs typeface="Lexend Light"/>
              <a:sym typeface="Lexend Ligh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參考資料">
  <p:cSld name="TITLE_AND_BODY_1_5_1">
    <p:spTree>
      <p:nvGrpSpPr>
        <p:cNvPr id="293" name="Shape 293"/>
        <p:cNvGrpSpPr/>
        <p:nvPr/>
      </p:nvGrpSpPr>
      <p:grpSpPr>
        <a:xfrm>
          <a:off x="0" y="0"/>
          <a:ext cx="0" cy="0"/>
          <a:chOff x="0" y="0"/>
          <a:chExt cx="0" cy="0"/>
        </a:xfrm>
      </p:grpSpPr>
      <p:sp>
        <p:nvSpPr>
          <p:cNvPr id="294" name="Google Shape;294;p22"/>
          <p:cNvSpPr txBox="1"/>
          <p:nvPr>
            <p:ph type="title"/>
          </p:nvPr>
        </p:nvSpPr>
        <p:spPr>
          <a:xfrm>
            <a:off x="2263125" y="414850"/>
            <a:ext cx="6601200" cy="623700"/>
          </a:xfrm>
          <a:prstGeom prst="rect">
            <a:avLst/>
          </a:prstGeom>
        </p:spPr>
        <p:txBody>
          <a:bodyPr anchorCtr="0" anchor="t"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95" name="Google Shape;295;p22"/>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2"/>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2"/>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99" name="Google Shape;299;p22"/>
          <p:cNvSpPr txBox="1"/>
          <p:nvPr>
            <p:ph idx="1" type="body"/>
          </p:nvPr>
        </p:nvSpPr>
        <p:spPr>
          <a:xfrm>
            <a:off x="2263075" y="1341325"/>
            <a:ext cx="66012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00" name="Google Shape;300;p22"/>
          <p:cNvSpPr/>
          <p:nvPr/>
        </p:nvSpPr>
        <p:spPr>
          <a:xfrm>
            <a:off x="0" y="0"/>
            <a:ext cx="19992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2"/>
          <p:cNvSpPr txBox="1"/>
          <p:nvPr>
            <p:ph idx="2" type="subTitle"/>
          </p:nvPr>
        </p:nvSpPr>
        <p:spPr>
          <a:xfrm>
            <a:off x="199920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 下一步驟">
  <p:cSld name="TITLE_AND_BODY_1_5_1_1">
    <p:spTree>
      <p:nvGrpSpPr>
        <p:cNvPr id="302" name="Shape 302"/>
        <p:cNvGrpSpPr/>
        <p:nvPr/>
      </p:nvGrpSpPr>
      <p:grpSpPr>
        <a:xfrm>
          <a:off x="0" y="0"/>
          <a:ext cx="0" cy="0"/>
          <a:chOff x="0" y="0"/>
          <a:chExt cx="0" cy="0"/>
        </a:xfrm>
      </p:grpSpPr>
      <p:sp>
        <p:nvSpPr>
          <p:cNvPr id="303" name="Google Shape;303;p23"/>
          <p:cNvSpPr txBox="1"/>
          <p:nvPr>
            <p:ph type="title"/>
          </p:nvPr>
        </p:nvSpPr>
        <p:spPr>
          <a:xfrm>
            <a:off x="2263125" y="414850"/>
            <a:ext cx="6601200" cy="623700"/>
          </a:xfrm>
          <a:prstGeom prst="rect">
            <a:avLst/>
          </a:prstGeom>
        </p:spPr>
        <p:txBody>
          <a:bodyPr anchorCtr="0" anchor="t"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304" name="Google Shape;304;p23"/>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3"/>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3"/>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308" name="Google Shape;308;p23"/>
          <p:cNvSpPr txBox="1"/>
          <p:nvPr>
            <p:ph idx="1" type="body"/>
          </p:nvPr>
        </p:nvSpPr>
        <p:spPr>
          <a:xfrm>
            <a:off x="2263075" y="1341325"/>
            <a:ext cx="66012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09" name="Google Shape;309;p23"/>
          <p:cNvSpPr txBox="1"/>
          <p:nvPr>
            <p:ph idx="2"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5">
  <p:cSld name="TITLE_AND_BODY_1_5_2">
    <p:spTree>
      <p:nvGrpSpPr>
        <p:cNvPr id="310" name="Shape 310"/>
        <p:cNvGrpSpPr/>
        <p:nvPr/>
      </p:nvGrpSpPr>
      <p:grpSpPr>
        <a:xfrm>
          <a:off x="0" y="0"/>
          <a:ext cx="0" cy="0"/>
          <a:chOff x="0" y="0"/>
          <a:chExt cx="0" cy="0"/>
        </a:xfrm>
      </p:grpSpPr>
      <p:sp>
        <p:nvSpPr>
          <p:cNvPr id="311" name="Google Shape;311;p24"/>
          <p:cNvSpPr txBox="1"/>
          <p:nvPr/>
        </p:nvSpPr>
        <p:spPr>
          <a:xfrm>
            <a:off x="1390575"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rPr b="1" lang="zh-TW" sz="1000">
                <a:solidFill>
                  <a:srgbClr val="595959"/>
                </a:solidFill>
                <a:latin typeface="Lexend"/>
                <a:ea typeface="Lexend"/>
                <a:cs typeface="Lexend"/>
                <a:sym typeface="Lexend"/>
              </a:rPr>
              <a:t>政大圖檔 112-2</a:t>
            </a:r>
            <a:endParaRPr b="1" sz="1000">
              <a:solidFill>
                <a:srgbClr val="595959"/>
              </a:solidFill>
              <a:latin typeface="Lexend"/>
              <a:ea typeface="Lexend"/>
              <a:cs typeface="Lexend"/>
              <a:sym typeface="Lexend"/>
            </a:endParaRPr>
          </a:p>
        </p:txBody>
      </p:sp>
      <p:sp>
        <p:nvSpPr>
          <p:cNvPr id="312" name="Google Shape;312;p24"/>
          <p:cNvSpPr/>
          <p:nvPr/>
        </p:nvSpPr>
        <p:spPr>
          <a:xfrm>
            <a:off x="787260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4"/>
          <p:cNvSpPr txBox="1"/>
          <p:nvPr>
            <p:ph type="title"/>
          </p:nvPr>
        </p:nvSpPr>
        <p:spPr>
          <a:xfrm>
            <a:off x="1271450" y="414850"/>
            <a:ext cx="6601200" cy="623700"/>
          </a:xfrm>
          <a:prstGeom prst="rect">
            <a:avLst/>
          </a:prstGeom>
        </p:spPr>
        <p:txBody>
          <a:bodyPr anchorCtr="0" anchor="t"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314" name="Google Shape;314;p24"/>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4"/>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4"/>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318" name="Google Shape;318;p24"/>
          <p:cNvSpPr txBox="1"/>
          <p:nvPr>
            <p:ph idx="1" type="body"/>
          </p:nvPr>
        </p:nvSpPr>
        <p:spPr>
          <a:xfrm>
            <a:off x="1271400" y="1341325"/>
            <a:ext cx="6601200" cy="47586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19" name="Google Shape;319;p24"/>
          <p:cNvSpPr/>
          <p:nvPr/>
        </p:nvSpPr>
        <p:spPr>
          <a:xfrm>
            <a:off x="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4"/>
          <p:cNvSpPr txBox="1"/>
          <p:nvPr>
            <p:ph idx="2" type="body"/>
          </p:nvPr>
        </p:nvSpPr>
        <p:spPr>
          <a:xfrm>
            <a:off x="2630200" y="6431700"/>
            <a:ext cx="5242500" cy="259500"/>
          </a:xfrm>
          <a:prstGeom prst="rect">
            <a:avLst/>
          </a:prstGeom>
        </p:spPr>
        <p:txBody>
          <a:bodyPr anchorCtr="0" anchor="ctr" bIns="0" lIns="0" spcFirstLastPara="1" rIns="0" wrap="square" tIns="0">
            <a:normAutofit/>
          </a:bodyPr>
          <a:lstStyle>
            <a:lvl1pPr indent="-292100" lvl="0" marL="457200" algn="r">
              <a:lnSpc>
                <a:spcPct val="100000"/>
              </a:lnSpc>
              <a:spcBef>
                <a:spcPts val="0"/>
              </a:spcBef>
              <a:spcAft>
                <a:spcPts val="0"/>
              </a:spcAft>
              <a:buClr>
                <a:srgbClr val="595959"/>
              </a:buClr>
              <a:buSzPts val="1000"/>
              <a:buChar char="●"/>
              <a:defRPr sz="1000">
                <a:solidFill>
                  <a:srgbClr val="595959"/>
                </a:solidFill>
              </a:defRPr>
            </a:lvl1pPr>
            <a:lvl2pPr indent="-292100" lvl="1" marL="914400" algn="r">
              <a:lnSpc>
                <a:spcPct val="100000"/>
              </a:lnSpc>
              <a:spcBef>
                <a:spcPts val="0"/>
              </a:spcBef>
              <a:spcAft>
                <a:spcPts val="0"/>
              </a:spcAft>
              <a:buClr>
                <a:srgbClr val="595959"/>
              </a:buClr>
              <a:buSzPts val="1000"/>
              <a:buChar char="○"/>
              <a:defRPr sz="1000">
                <a:solidFill>
                  <a:srgbClr val="595959"/>
                </a:solidFill>
              </a:defRPr>
            </a:lvl2pPr>
            <a:lvl3pPr indent="-292100" lvl="2" marL="1371600" algn="r">
              <a:lnSpc>
                <a:spcPct val="100000"/>
              </a:lnSpc>
              <a:spcBef>
                <a:spcPts val="0"/>
              </a:spcBef>
              <a:spcAft>
                <a:spcPts val="0"/>
              </a:spcAft>
              <a:buClr>
                <a:srgbClr val="595959"/>
              </a:buClr>
              <a:buSzPts val="1000"/>
              <a:buChar char="■"/>
              <a:defRPr sz="1000">
                <a:solidFill>
                  <a:srgbClr val="595959"/>
                </a:solidFill>
              </a:defRPr>
            </a:lvl3pPr>
            <a:lvl4pPr indent="-292100" lvl="3" marL="1828800" algn="r">
              <a:lnSpc>
                <a:spcPct val="100000"/>
              </a:lnSpc>
              <a:spcBef>
                <a:spcPts val="0"/>
              </a:spcBef>
              <a:spcAft>
                <a:spcPts val="0"/>
              </a:spcAft>
              <a:buClr>
                <a:srgbClr val="595959"/>
              </a:buClr>
              <a:buSzPts val="1000"/>
              <a:buChar char="●"/>
              <a:defRPr sz="1000">
                <a:solidFill>
                  <a:srgbClr val="595959"/>
                </a:solidFill>
              </a:defRPr>
            </a:lvl4pPr>
            <a:lvl5pPr indent="-292100" lvl="4" marL="2286000" algn="r">
              <a:lnSpc>
                <a:spcPct val="100000"/>
              </a:lnSpc>
              <a:spcBef>
                <a:spcPts val="0"/>
              </a:spcBef>
              <a:spcAft>
                <a:spcPts val="0"/>
              </a:spcAft>
              <a:buClr>
                <a:srgbClr val="595959"/>
              </a:buClr>
              <a:buSzPts val="1000"/>
              <a:buChar char="○"/>
              <a:defRPr sz="1000">
                <a:solidFill>
                  <a:srgbClr val="595959"/>
                </a:solidFill>
              </a:defRPr>
            </a:lvl5pPr>
            <a:lvl6pPr indent="-292100" lvl="5" marL="2743200" algn="r">
              <a:lnSpc>
                <a:spcPct val="100000"/>
              </a:lnSpc>
              <a:spcBef>
                <a:spcPts val="0"/>
              </a:spcBef>
              <a:spcAft>
                <a:spcPts val="0"/>
              </a:spcAft>
              <a:buClr>
                <a:srgbClr val="595959"/>
              </a:buClr>
              <a:buSzPts val="1000"/>
              <a:buChar char="■"/>
              <a:defRPr sz="1000">
                <a:solidFill>
                  <a:srgbClr val="595959"/>
                </a:solidFill>
              </a:defRPr>
            </a:lvl6pPr>
            <a:lvl7pPr indent="-292100" lvl="6" marL="3200400" algn="r">
              <a:lnSpc>
                <a:spcPct val="100000"/>
              </a:lnSpc>
              <a:spcBef>
                <a:spcPts val="0"/>
              </a:spcBef>
              <a:spcAft>
                <a:spcPts val="0"/>
              </a:spcAft>
              <a:buClr>
                <a:srgbClr val="595959"/>
              </a:buClr>
              <a:buSzPts val="1000"/>
              <a:buChar char="●"/>
              <a:defRPr sz="1000">
                <a:solidFill>
                  <a:srgbClr val="595959"/>
                </a:solidFill>
              </a:defRPr>
            </a:lvl7pPr>
            <a:lvl8pPr indent="-292100" lvl="7" marL="3657600" algn="r">
              <a:lnSpc>
                <a:spcPct val="100000"/>
              </a:lnSpc>
              <a:spcBef>
                <a:spcPts val="0"/>
              </a:spcBef>
              <a:spcAft>
                <a:spcPts val="0"/>
              </a:spcAft>
              <a:buClr>
                <a:srgbClr val="595959"/>
              </a:buClr>
              <a:buSzPts val="1000"/>
              <a:buChar char="○"/>
              <a:defRPr sz="1000">
                <a:solidFill>
                  <a:srgbClr val="595959"/>
                </a:solidFill>
              </a:defRPr>
            </a:lvl8pPr>
            <a:lvl9pPr indent="-292100" lvl="8" marL="4114800" algn="r">
              <a:lnSpc>
                <a:spcPct val="100000"/>
              </a:lnSpc>
              <a:spcBef>
                <a:spcPts val="0"/>
              </a:spcBef>
              <a:spcAft>
                <a:spcPts val="0"/>
              </a:spcAft>
              <a:buClr>
                <a:srgbClr val="595959"/>
              </a:buClr>
              <a:buSzPts val="1000"/>
              <a:buChar char="■"/>
              <a:defRPr sz="1000">
                <a:solidFill>
                  <a:srgbClr val="595959"/>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兩欄 1">
  <p:cSld name="TITLE_AND_TWO_COLUMNS_1">
    <p:spTree>
      <p:nvGrpSpPr>
        <p:cNvPr id="321" name="Shape 321"/>
        <p:cNvGrpSpPr/>
        <p:nvPr/>
      </p:nvGrpSpPr>
      <p:grpSpPr>
        <a:xfrm>
          <a:off x="0" y="0"/>
          <a:ext cx="0" cy="0"/>
          <a:chOff x="0" y="0"/>
          <a:chExt cx="0" cy="0"/>
        </a:xfrm>
      </p:grpSpPr>
      <p:sp>
        <p:nvSpPr>
          <p:cNvPr id="322" name="Google Shape;322;p25"/>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323" name="Google Shape;323;p25"/>
          <p:cNvSpPr/>
          <p:nvPr/>
        </p:nvSpPr>
        <p:spPr>
          <a:xfrm>
            <a:off x="8218880" y="5897940"/>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5"/>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5"/>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封面">
  <p:cSld name="TITLE_1">
    <p:bg>
      <p:bgPr>
        <a:solidFill>
          <a:srgbClr val="FFFFFF"/>
        </a:solidFill>
      </p:bgPr>
    </p:bg>
    <p:spTree>
      <p:nvGrpSpPr>
        <p:cNvPr id="28" name="Shape 28"/>
        <p:cNvGrpSpPr/>
        <p:nvPr/>
      </p:nvGrpSpPr>
      <p:grpSpPr>
        <a:xfrm>
          <a:off x="0" y="0"/>
          <a:ext cx="0" cy="0"/>
          <a:chOff x="0" y="0"/>
          <a:chExt cx="0" cy="0"/>
        </a:xfrm>
      </p:grpSpPr>
      <p:sp>
        <p:nvSpPr>
          <p:cNvPr id="29" name="Google Shape;29;p4"/>
          <p:cNvSpPr/>
          <p:nvPr/>
        </p:nvSpPr>
        <p:spPr>
          <a:xfrm>
            <a:off x="0" y="-25"/>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4"/>
          <p:cNvSpPr txBox="1"/>
          <p:nvPr>
            <p:ph type="ctrTitle"/>
          </p:nvPr>
        </p:nvSpPr>
        <p:spPr>
          <a:xfrm>
            <a:off x="715550" y="2015754"/>
            <a:ext cx="3723300" cy="1979700"/>
          </a:xfrm>
          <a:prstGeom prst="rect">
            <a:avLst/>
          </a:prstGeom>
        </p:spPr>
        <p:txBody>
          <a:bodyPr anchorCtr="0" anchor="ctr" bIns="91425" lIns="91425" spcFirstLastPara="1" rIns="91425" wrap="square" tIns="0">
            <a:noAutofit/>
          </a:bodyPr>
          <a:lstStyle>
            <a:lvl1pPr lvl="0" rtl="0" algn="ctr">
              <a:lnSpc>
                <a:spcPct val="90000"/>
              </a:lnSpc>
              <a:spcBef>
                <a:spcPts val="0"/>
              </a:spcBef>
              <a:spcAft>
                <a:spcPts val="0"/>
              </a:spcAft>
              <a:buClr>
                <a:schemeClr val="dk1"/>
              </a:buClr>
              <a:buSzPts val="5200"/>
              <a:buNone/>
              <a:defRPr sz="5000">
                <a:solidFill>
                  <a:schemeClr val="dk1"/>
                </a:solidFill>
                <a:latin typeface="Outfit"/>
                <a:ea typeface="Outfit"/>
                <a:cs typeface="Outfit"/>
                <a:sym typeface="Outfit"/>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1" name="Google Shape;31;p4"/>
          <p:cNvSpPr txBox="1"/>
          <p:nvPr>
            <p:ph idx="1" type="subTitle"/>
          </p:nvPr>
        </p:nvSpPr>
        <p:spPr>
          <a:xfrm>
            <a:off x="565200" y="4133543"/>
            <a:ext cx="4034100" cy="483600"/>
          </a:xfrm>
          <a:prstGeom prst="rect">
            <a:avLst/>
          </a:prstGeom>
        </p:spPr>
        <p:txBody>
          <a:bodyPr anchorCtr="0" anchor="t" bIns="91425" lIns="91425" spcFirstLastPara="1" rIns="91425" wrap="square" tIns="91425">
            <a:noAutofit/>
          </a:bodyPr>
          <a:lstStyle>
            <a:lvl1pPr lvl="0" rtl="0" algn="ctr">
              <a:lnSpc>
                <a:spcPct val="115000"/>
              </a:lnSpc>
              <a:spcBef>
                <a:spcPts val="1000"/>
              </a:spcBef>
              <a:spcAft>
                <a:spcPts val="0"/>
              </a:spcAft>
              <a:buSzPts val="2200"/>
              <a:buNone/>
              <a:defRPr>
                <a:latin typeface="Lexend Light"/>
                <a:ea typeface="Lexend Light"/>
                <a:cs typeface="Lexend Light"/>
                <a:sym typeface="Lexend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2" name="Google Shape;32;p4"/>
          <p:cNvSpPr/>
          <p:nvPr/>
        </p:nvSpPr>
        <p:spPr>
          <a:xfrm>
            <a:off x="1767750" y="5631299"/>
            <a:ext cx="1629000" cy="588600"/>
          </a:xfrm>
          <a:prstGeom prst="ellipse">
            <a:avLst/>
          </a:prstGeom>
          <a:solidFill>
            <a:schemeClr val="lt1"/>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a:off x="1919708" y="5791244"/>
            <a:ext cx="1370700" cy="345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a:off x="1862306" y="5743371"/>
            <a:ext cx="1370700" cy="3456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200">
              <a:solidFill>
                <a:schemeClr val="dk1"/>
              </a:solidFill>
              <a:latin typeface="Outfit"/>
              <a:ea typeface="Outfit"/>
              <a:cs typeface="Outfit"/>
              <a:sym typeface="Outfit"/>
            </a:endParaRPr>
          </a:p>
        </p:txBody>
      </p:sp>
      <p:sp>
        <p:nvSpPr>
          <p:cNvPr id="35" name="Google Shape;35;p4"/>
          <p:cNvSpPr txBox="1"/>
          <p:nvPr>
            <p:ph idx="2" type="subTitle"/>
          </p:nvPr>
        </p:nvSpPr>
        <p:spPr>
          <a:xfrm>
            <a:off x="2073150" y="5817288"/>
            <a:ext cx="948900" cy="197700"/>
          </a:xfrm>
          <a:prstGeom prst="rect">
            <a:avLst/>
          </a:prstGeom>
        </p:spPr>
        <p:txBody>
          <a:bodyPr anchorCtr="0" anchor="ctr" bIns="91425" lIns="91425" spcFirstLastPara="1" rIns="91425" wrap="square" tIns="91425">
            <a:noAutofit/>
          </a:bodyPr>
          <a:lstStyle>
            <a:lvl1pPr lvl="0" rtl="0" algn="ctr">
              <a:spcBef>
                <a:spcPts val="1000"/>
              </a:spcBef>
              <a:spcAft>
                <a:spcPts val="0"/>
              </a:spcAft>
              <a:buSzPts val="2200"/>
              <a:buFont typeface="Archivo Black"/>
              <a:buNone/>
              <a:defRPr b="1">
                <a:latin typeface="Archivo Black"/>
                <a:ea typeface="Archivo Black"/>
                <a:cs typeface="Archivo Black"/>
                <a:sym typeface="Archivo Black"/>
              </a:defRPr>
            </a:lvl1pPr>
            <a:lvl2pPr lvl="1" rtl="0" algn="ctr">
              <a:spcBef>
                <a:spcPts val="1000"/>
              </a:spcBef>
              <a:spcAft>
                <a:spcPts val="0"/>
              </a:spcAft>
              <a:buSzPts val="2000"/>
              <a:buFont typeface="Archivo Black"/>
              <a:buNone/>
              <a:defRPr b="1">
                <a:latin typeface="Archivo Black"/>
                <a:ea typeface="Archivo Black"/>
                <a:cs typeface="Archivo Black"/>
                <a:sym typeface="Archivo Black"/>
              </a:defRPr>
            </a:lvl2pPr>
            <a:lvl3pPr lvl="2" rtl="0" algn="ctr">
              <a:spcBef>
                <a:spcPts val="0"/>
              </a:spcBef>
              <a:spcAft>
                <a:spcPts val="0"/>
              </a:spcAft>
              <a:buSzPts val="1800"/>
              <a:buFont typeface="Archivo Black"/>
              <a:buNone/>
              <a:defRPr b="1">
                <a:latin typeface="Archivo Black"/>
                <a:ea typeface="Archivo Black"/>
                <a:cs typeface="Archivo Black"/>
                <a:sym typeface="Archivo Black"/>
              </a:defRPr>
            </a:lvl3pPr>
            <a:lvl4pPr lvl="3" rtl="0" algn="ctr">
              <a:spcBef>
                <a:spcPts val="0"/>
              </a:spcBef>
              <a:spcAft>
                <a:spcPts val="0"/>
              </a:spcAft>
              <a:buSzPts val="1600"/>
              <a:buFont typeface="Archivo Black"/>
              <a:buNone/>
              <a:defRPr b="1">
                <a:latin typeface="Archivo Black"/>
                <a:ea typeface="Archivo Black"/>
                <a:cs typeface="Archivo Black"/>
                <a:sym typeface="Archivo Black"/>
              </a:defRPr>
            </a:lvl4pPr>
            <a:lvl5pPr lvl="4" rtl="0" algn="ctr">
              <a:spcBef>
                <a:spcPts val="0"/>
              </a:spcBef>
              <a:spcAft>
                <a:spcPts val="0"/>
              </a:spcAft>
              <a:buSzPts val="1400"/>
              <a:buFont typeface="Archivo Black"/>
              <a:buNone/>
              <a:defRPr b="1">
                <a:latin typeface="Archivo Black"/>
                <a:ea typeface="Archivo Black"/>
                <a:cs typeface="Archivo Black"/>
                <a:sym typeface="Archivo Black"/>
              </a:defRPr>
            </a:lvl5pPr>
            <a:lvl6pPr lvl="5" rtl="0" algn="ctr">
              <a:spcBef>
                <a:spcPts val="0"/>
              </a:spcBef>
              <a:spcAft>
                <a:spcPts val="0"/>
              </a:spcAft>
              <a:buSzPts val="1400"/>
              <a:buFont typeface="Archivo Black"/>
              <a:buNone/>
              <a:defRPr b="1">
                <a:latin typeface="Archivo Black"/>
                <a:ea typeface="Archivo Black"/>
                <a:cs typeface="Archivo Black"/>
                <a:sym typeface="Archivo Black"/>
              </a:defRPr>
            </a:lvl6pPr>
            <a:lvl7pPr lvl="6" rtl="0" algn="ctr">
              <a:spcBef>
                <a:spcPts val="0"/>
              </a:spcBef>
              <a:spcAft>
                <a:spcPts val="0"/>
              </a:spcAft>
              <a:buSzPts val="1400"/>
              <a:buFont typeface="Archivo Black"/>
              <a:buNone/>
              <a:defRPr b="1">
                <a:latin typeface="Archivo Black"/>
                <a:ea typeface="Archivo Black"/>
                <a:cs typeface="Archivo Black"/>
                <a:sym typeface="Archivo Black"/>
              </a:defRPr>
            </a:lvl7pPr>
            <a:lvl8pPr lvl="7" rtl="0" algn="ctr">
              <a:spcBef>
                <a:spcPts val="0"/>
              </a:spcBef>
              <a:spcAft>
                <a:spcPts val="0"/>
              </a:spcAft>
              <a:buSzPts val="1400"/>
              <a:buFont typeface="Archivo Black"/>
              <a:buNone/>
              <a:defRPr b="1">
                <a:latin typeface="Archivo Black"/>
                <a:ea typeface="Archivo Black"/>
                <a:cs typeface="Archivo Black"/>
                <a:sym typeface="Archivo Black"/>
              </a:defRPr>
            </a:lvl8pPr>
            <a:lvl9pPr lvl="8" rtl="0" algn="ctr">
              <a:spcBef>
                <a:spcPts val="0"/>
              </a:spcBef>
              <a:spcAft>
                <a:spcPts val="0"/>
              </a:spcAft>
              <a:buSzPts val="1400"/>
              <a:buFont typeface="Archivo Black"/>
              <a:buNone/>
              <a:defRPr b="1">
                <a:latin typeface="Archivo Black"/>
                <a:ea typeface="Archivo Black"/>
                <a:cs typeface="Archivo Black"/>
                <a:sym typeface="Archivo Black"/>
              </a:defRPr>
            </a:lvl9pPr>
          </a:lstStyle>
          <a:p/>
        </p:txBody>
      </p:sp>
      <p:pic>
        <p:nvPicPr>
          <p:cNvPr id="36" name="Google Shape;36;p4"/>
          <p:cNvPicPr preferRelativeResize="0"/>
          <p:nvPr/>
        </p:nvPicPr>
        <p:blipFill rotWithShape="1">
          <a:blip r:embed="rId2">
            <a:alphaModFix amt="45000"/>
          </a:blip>
          <a:srcRect b="0" l="6816" r="57588" t="0"/>
          <a:stretch/>
        </p:blipFill>
        <p:spPr>
          <a:xfrm>
            <a:off x="4796400" y="0"/>
            <a:ext cx="4347600" cy="685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章節h1">
  <p:cSld name="CUSTOM_10_1">
    <p:bg>
      <p:bgPr>
        <a:solidFill>
          <a:srgbClr val="FFFFFF"/>
        </a:solidFill>
      </p:bgPr>
    </p:bg>
    <p:spTree>
      <p:nvGrpSpPr>
        <p:cNvPr id="37" name="Shape 37"/>
        <p:cNvGrpSpPr/>
        <p:nvPr/>
      </p:nvGrpSpPr>
      <p:grpSpPr>
        <a:xfrm>
          <a:off x="0" y="0"/>
          <a:ext cx="0" cy="0"/>
          <a:chOff x="0" y="0"/>
          <a:chExt cx="0" cy="0"/>
        </a:xfrm>
      </p:grpSpPr>
      <p:pic>
        <p:nvPicPr>
          <p:cNvPr id="38" name="Google Shape;38;p5"/>
          <p:cNvPicPr preferRelativeResize="0"/>
          <p:nvPr/>
        </p:nvPicPr>
        <p:blipFill rotWithShape="1">
          <a:blip r:embed="rId2">
            <a:alphaModFix amt="45000"/>
          </a:blip>
          <a:srcRect b="0" l="0" r="0" t="59540"/>
          <a:stretch/>
        </p:blipFill>
        <p:spPr>
          <a:xfrm>
            <a:off x="0" y="4780800"/>
            <a:ext cx="9144000" cy="2077200"/>
          </a:xfrm>
          <a:prstGeom prst="rect">
            <a:avLst/>
          </a:prstGeom>
          <a:noFill/>
          <a:ln>
            <a:noFill/>
          </a:ln>
        </p:spPr>
      </p:pic>
      <p:sp>
        <p:nvSpPr>
          <p:cNvPr id="39" name="Google Shape;39;p5"/>
          <p:cNvSpPr/>
          <p:nvPr/>
        </p:nvSpPr>
        <p:spPr>
          <a:xfrm>
            <a:off x="0" y="0"/>
            <a:ext cx="9144000" cy="4780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5"/>
          <p:cNvSpPr/>
          <p:nvPr/>
        </p:nvSpPr>
        <p:spPr>
          <a:xfrm>
            <a:off x="8218880" y="194865"/>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5"/>
          <p:cNvSpPr/>
          <p:nvPr/>
        </p:nvSpPr>
        <p:spPr>
          <a:xfrm>
            <a:off x="8332726" y="322825"/>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p:nvPr/>
        </p:nvSpPr>
        <p:spPr>
          <a:xfrm>
            <a:off x="8300619" y="281737"/>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5"/>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44" name="Google Shape;44;p5"/>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lvl1pPr lvl="0" rtl="0">
              <a:spcBef>
                <a:spcPts val="0"/>
              </a:spcBef>
              <a:spcAft>
                <a:spcPts val="0"/>
              </a:spcAft>
              <a:buClr>
                <a:schemeClr val="dk1"/>
              </a:buClr>
              <a:buSzPts val="4200"/>
              <a:buNone/>
              <a:defRPr sz="4200">
                <a:solidFill>
                  <a:schemeClr val="dk1"/>
                </a:solidFill>
              </a:defRPr>
            </a:lvl1pPr>
            <a:lvl2pPr lvl="1" rtl="0">
              <a:spcBef>
                <a:spcPts val="0"/>
              </a:spcBef>
              <a:spcAft>
                <a:spcPts val="0"/>
              </a:spcAft>
              <a:buSzPts val="3200"/>
              <a:buNone/>
              <a:defRPr>
                <a:latin typeface="Lexend Light"/>
                <a:ea typeface="Lexend Light"/>
                <a:cs typeface="Lexend Light"/>
                <a:sym typeface="Lexend Light"/>
              </a:defRPr>
            </a:lvl2pPr>
            <a:lvl3pPr lvl="2" rtl="0">
              <a:spcBef>
                <a:spcPts val="0"/>
              </a:spcBef>
              <a:spcAft>
                <a:spcPts val="0"/>
              </a:spcAft>
              <a:buSzPts val="3200"/>
              <a:buNone/>
              <a:defRPr>
                <a:latin typeface="Lexend Light"/>
                <a:ea typeface="Lexend Light"/>
                <a:cs typeface="Lexend Light"/>
                <a:sym typeface="Lexend Light"/>
              </a:defRPr>
            </a:lvl3pPr>
            <a:lvl4pPr lvl="3" rtl="0">
              <a:spcBef>
                <a:spcPts val="0"/>
              </a:spcBef>
              <a:spcAft>
                <a:spcPts val="0"/>
              </a:spcAft>
              <a:buSzPts val="3200"/>
              <a:buNone/>
              <a:defRPr>
                <a:latin typeface="Lexend Light"/>
                <a:ea typeface="Lexend Light"/>
                <a:cs typeface="Lexend Light"/>
                <a:sym typeface="Lexend Light"/>
              </a:defRPr>
            </a:lvl4pPr>
            <a:lvl5pPr lvl="4" rtl="0">
              <a:spcBef>
                <a:spcPts val="0"/>
              </a:spcBef>
              <a:spcAft>
                <a:spcPts val="0"/>
              </a:spcAft>
              <a:buSzPts val="3200"/>
              <a:buNone/>
              <a:defRPr>
                <a:latin typeface="Lexend Light"/>
                <a:ea typeface="Lexend Light"/>
                <a:cs typeface="Lexend Light"/>
                <a:sym typeface="Lexend Light"/>
              </a:defRPr>
            </a:lvl5pPr>
            <a:lvl6pPr lvl="5" rtl="0">
              <a:spcBef>
                <a:spcPts val="0"/>
              </a:spcBef>
              <a:spcAft>
                <a:spcPts val="0"/>
              </a:spcAft>
              <a:buSzPts val="3200"/>
              <a:buNone/>
              <a:defRPr>
                <a:latin typeface="Lexend Light"/>
                <a:ea typeface="Lexend Light"/>
                <a:cs typeface="Lexend Light"/>
                <a:sym typeface="Lexend Light"/>
              </a:defRPr>
            </a:lvl6pPr>
            <a:lvl7pPr lvl="6" rtl="0">
              <a:spcBef>
                <a:spcPts val="0"/>
              </a:spcBef>
              <a:spcAft>
                <a:spcPts val="0"/>
              </a:spcAft>
              <a:buSzPts val="3200"/>
              <a:buNone/>
              <a:defRPr>
                <a:latin typeface="Lexend Light"/>
                <a:ea typeface="Lexend Light"/>
                <a:cs typeface="Lexend Light"/>
                <a:sym typeface="Lexend Light"/>
              </a:defRPr>
            </a:lvl7pPr>
            <a:lvl8pPr lvl="7" rtl="0">
              <a:spcBef>
                <a:spcPts val="0"/>
              </a:spcBef>
              <a:spcAft>
                <a:spcPts val="0"/>
              </a:spcAft>
              <a:buSzPts val="3200"/>
              <a:buNone/>
              <a:defRPr>
                <a:latin typeface="Lexend Light"/>
                <a:ea typeface="Lexend Light"/>
                <a:cs typeface="Lexend Light"/>
                <a:sym typeface="Lexend Light"/>
              </a:defRPr>
            </a:lvl8pPr>
            <a:lvl9pPr lvl="8" rtl="0">
              <a:spcBef>
                <a:spcPts val="0"/>
              </a:spcBef>
              <a:spcAft>
                <a:spcPts val="0"/>
              </a:spcAft>
              <a:buSzPts val="3200"/>
              <a:buNone/>
              <a:defRPr>
                <a:latin typeface="Lexend Light"/>
                <a:ea typeface="Lexend Light"/>
                <a:cs typeface="Lexend Light"/>
                <a:sym typeface="Lexend Light"/>
              </a:defRPr>
            </a:lvl9pPr>
          </a:lstStyle>
          <a:p/>
        </p:txBody>
      </p:sp>
      <p:sp>
        <p:nvSpPr>
          <p:cNvPr id="45" name="Google Shape;45;p5"/>
          <p:cNvSpPr txBox="1"/>
          <p:nvPr>
            <p:ph idx="1"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子目錄">
  <p:cSld name="CUSTOM_10_1_1">
    <p:bg>
      <p:bgPr>
        <a:solidFill>
          <a:srgbClr val="FFFFFF"/>
        </a:solidFill>
      </p:bgPr>
    </p:bg>
    <p:spTree>
      <p:nvGrpSpPr>
        <p:cNvPr id="46" name="Shape 46"/>
        <p:cNvGrpSpPr/>
        <p:nvPr/>
      </p:nvGrpSpPr>
      <p:grpSpPr>
        <a:xfrm>
          <a:off x="0" y="0"/>
          <a:ext cx="0" cy="0"/>
          <a:chOff x="0" y="0"/>
          <a:chExt cx="0" cy="0"/>
        </a:xfrm>
      </p:grpSpPr>
      <p:pic>
        <p:nvPicPr>
          <p:cNvPr id="47" name="Google Shape;47;p6"/>
          <p:cNvPicPr preferRelativeResize="0"/>
          <p:nvPr/>
        </p:nvPicPr>
        <p:blipFill rotWithShape="1">
          <a:blip r:embed="rId2">
            <a:alphaModFix amt="45000"/>
          </a:blip>
          <a:srcRect b="0" l="0" r="0" t="59540"/>
          <a:stretch/>
        </p:blipFill>
        <p:spPr>
          <a:xfrm>
            <a:off x="0" y="4780800"/>
            <a:ext cx="9144000" cy="2077200"/>
          </a:xfrm>
          <a:prstGeom prst="rect">
            <a:avLst/>
          </a:prstGeom>
          <a:noFill/>
          <a:ln>
            <a:noFill/>
          </a:ln>
        </p:spPr>
      </p:pic>
      <p:sp>
        <p:nvSpPr>
          <p:cNvPr id="48" name="Google Shape;48;p6"/>
          <p:cNvSpPr txBox="1"/>
          <p:nvPr>
            <p:ph idx="1" type="body"/>
          </p:nvPr>
        </p:nvSpPr>
        <p:spPr>
          <a:xfrm>
            <a:off x="715550" y="6431700"/>
            <a:ext cx="7713000" cy="259500"/>
          </a:xfrm>
          <a:prstGeom prst="rect">
            <a:avLst/>
          </a:prstGeom>
        </p:spPr>
        <p:txBody>
          <a:bodyPr anchorCtr="0" anchor="b" bIns="0" lIns="0" spcFirstLastPara="1" rIns="0" wrap="square" tIns="0">
            <a:noAutofit/>
          </a:bodyPr>
          <a:lstStyle>
            <a:lvl1pPr indent="-292100" lvl="0" marL="457200" algn="r">
              <a:spcBef>
                <a:spcPts val="1000"/>
              </a:spcBef>
              <a:spcAft>
                <a:spcPts val="0"/>
              </a:spcAft>
              <a:buClr>
                <a:srgbClr val="666666"/>
              </a:buClr>
              <a:buSzPts val="1000"/>
              <a:buChar char="●"/>
              <a:defRPr sz="1000">
                <a:solidFill>
                  <a:srgbClr val="666666"/>
                </a:solidFill>
              </a:defRPr>
            </a:lvl1pPr>
            <a:lvl2pPr indent="-292100" lvl="1" marL="914400" algn="r">
              <a:spcBef>
                <a:spcPts val="1000"/>
              </a:spcBef>
              <a:spcAft>
                <a:spcPts val="0"/>
              </a:spcAft>
              <a:buClr>
                <a:srgbClr val="666666"/>
              </a:buClr>
              <a:buSzPts val="1000"/>
              <a:buChar char="○"/>
              <a:defRPr sz="1000">
                <a:solidFill>
                  <a:srgbClr val="666666"/>
                </a:solidFill>
              </a:defRPr>
            </a:lvl2pPr>
            <a:lvl3pPr indent="-292100" lvl="2" marL="1371600" algn="r">
              <a:spcBef>
                <a:spcPts val="0"/>
              </a:spcBef>
              <a:spcAft>
                <a:spcPts val="0"/>
              </a:spcAft>
              <a:buClr>
                <a:srgbClr val="666666"/>
              </a:buClr>
              <a:buSzPts val="1000"/>
              <a:buChar char="■"/>
              <a:defRPr sz="1000">
                <a:solidFill>
                  <a:srgbClr val="666666"/>
                </a:solidFill>
              </a:defRPr>
            </a:lvl3pPr>
            <a:lvl4pPr indent="-292100" lvl="3" marL="1828800" algn="r">
              <a:spcBef>
                <a:spcPts val="0"/>
              </a:spcBef>
              <a:spcAft>
                <a:spcPts val="0"/>
              </a:spcAft>
              <a:buClr>
                <a:srgbClr val="666666"/>
              </a:buClr>
              <a:buSzPts val="1000"/>
              <a:buChar char="●"/>
              <a:defRPr sz="1000">
                <a:solidFill>
                  <a:srgbClr val="666666"/>
                </a:solidFill>
              </a:defRPr>
            </a:lvl4pPr>
            <a:lvl5pPr indent="-292100" lvl="4" marL="2286000" algn="r">
              <a:spcBef>
                <a:spcPts val="0"/>
              </a:spcBef>
              <a:spcAft>
                <a:spcPts val="0"/>
              </a:spcAft>
              <a:buClr>
                <a:srgbClr val="666666"/>
              </a:buClr>
              <a:buSzPts val="1000"/>
              <a:buChar char="○"/>
              <a:defRPr sz="1000">
                <a:solidFill>
                  <a:srgbClr val="666666"/>
                </a:solidFill>
              </a:defRPr>
            </a:lvl5pPr>
            <a:lvl6pPr indent="-292100" lvl="5" marL="2743200" algn="r">
              <a:spcBef>
                <a:spcPts val="0"/>
              </a:spcBef>
              <a:spcAft>
                <a:spcPts val="0"/>
              </a:spcAft>
              <a:buClr>
                <a:srgbClr val="666666"/>
              </a:buClr>
              <a:buSzPts val="1000"/>
              <a:buChar char="■"/>
              <a:defRPr sz="1000">
                <a:solidFill>
                  <a:srgbClr val="666666"/>
                </a:solidFill>
              </a:defRPr>
            </a:lvl6pPr>
            <a:lvl7pPr indent="-292100" lvl="6" marL="3200400" algn="r">
              <a:spcBef>
                <a:spcPts val="0"/>
              </a:spcBef>
              <a:spcAft>
                <a:spcPts val="0"/>
              </a:spcAft>
              <a:buClr>
                <a:srgbClr val="666666"/>
              </a:buClr>
              <a:buSzPts val="1000"/>
              <a:buChar char="●"/>
              <a:defRPr sz="1000">
                <a:solidFill>
                  <a:srgbClr val="666666"/>
                </a:solidFill>
              </a:defRPr>
            </a:lvl7pPr>
            <a:lvl8pPr indent="-292100" lvl="7" marL="3657600" algn="r">
              <a:spcBef>
                <a:spcPts val="0"/>
              </a:spcBef>
              <a:spcAft>
                <a:spcPts val="0"/>
              </a:spcAft>
              <a:buClr>
                <a:srgbClr val="666666"/>
              </a:buClr>
              <a:buSzPts val="1000"/>
              <a:buChar char="○"/>
              <a:defRPr sz="1000">
                <a:solidFill>
                  <a:srgbClr val="666666"/>
                </a:solidFill>
              </a:defRPr>
            </a:lvl8pPr>
            <a:lvl9pPr indent="-292100" lvl="8" marL="4114800" algn="r">
              <a:spcBef>
                <a:spcPts val="0"/>
              </a:spcBef>
              <a:spcAft>
                <a:spcPts val="0"/>
              </a:spcAft>
              <a:buClr>
                <a:srgbClr val="666666"/>
              </a:buClr>
              <a:buSzPts val="1000"/>
              <a:buChar char="■"/>
              <a:defRPr sz="1000">
                <a:solidFill>
                  <a:srgbClr val="666666"/>
                </a:solidFill>
              </a:defRPr>
            </a:lvl9pPr>
          </a:lstStyle>
          <a:p/>
        </p:txBody>
      </p:sp>
      <p:pic>
        <p:nvPicPr>
          <p:cNvPr id="49" name="Google Shape;49;p6"/>
          <p:cNvPicPr preferRelativeResize="0"/>
          <p:nvPr/>
        </p:nvPicPr>
        <p:blipFill rotWithShape="1">
          <a:blip r:embed="rId2">
            <a:alphaModFix amt="45000"/>
          </a:blip>
          <a:srcRect b="0" l="0" r="0" t="59540"/>
          <a:stretch/>
        </p:blipFill>
        <p:spPr>
          <a:xfrm>
            <a:off x="0" y="0"/>
            <a:ext cx="9144000" cy="2077200"/>
          </a:xfrm>
          <a:prstGeom prst="rect">
            <a:avLst/>
          </a:prstGeom>
          <a:noFill/>
          <a:ln>
            <a:noFill/>
          </a:ln>
        </p:spPr>
      </p:pic>
      <p:sp>
        <p:nvSpPr>
          <p:cNvPr id="50" name="Google Shape;50;p6"/>
          <p:cNvSpPr/>
          <p:nvPr/>
        </p:nvSpPr>
        <p:spPr>
          <a:xfrm>
            <a:off x="8218880" y="194865"/>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6"/>
          <p:cNvSpPr/>
          <p:nvPr/>
        </p:nvSpPr>
        <p:spPr>
          <a:xfrm>
            <a:off x="8332726" y="322825"/>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6"/>
          <p:cNvSpPr/>
          <p:nvPr/>
        </p:nvSpPr>
        <p:spPr>
          <a:xfrm>
            <a:off x="8300619" y="281737"/>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6"/>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54" name="Google Shape;54;p6"/>
          <p:cNvSpPr txBox="1"/>
          <p:nvPr>
            <p:ph type="title"/>
          </p:nvPr>
        </p:nvSpPr>
        <p:spPr>
          <a:xfrm>
            <a:off x="715550" y="506775"/>
            <a:ext cx="7713000" cy="689700"/>
          </a:xfrm>
          <a:prstGeom prst="rect">
            <a:avLst/>
          </a:prstGeom>
        </p:spPr>
        <p:txBody>
          <a:bodyPr anchorCtr="0" anchor="t" bIns="91425" lIns="91425" spcFirstLastPara="1" rIns="91425" wrap="square" tIns="0">
            <a:noAutofit/>
          </a:bodyPr>
          <a:lstStyle>
            <a:lvl1pPr lvl="0" rtl="0" algn="ctr">
              <a:spcBef>
                <a:spcPts val="0"/>
              </a:spcBef>
              <a:spcAft>
                <a:spcPts val="0"/>
              </a:spcAft>
              <a:buClr>
                <a:srgbClr val="B45F06"/>
              </a:buClr>
              <a:buSzPts val="4200"/>
              <a:buNone/>
              <a:defRPr sz="4200">
                <a:solidFill>
                  <a:srgbClr val="B45F06"/>
                </a:solidFill>
              </a:defRPr>
            </a:lvl1pPr>
            <a:lvl2pPr lvl="1"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2pPr>
            <a:lvl3pPr lvl="2"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3pPr>
            <a:lvl4pPr lvl="3"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4pPr>
            <a:lvl5pPr lvl="4"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5pPr>
            <a:lvl6pPr lvl="5"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6pPr>
            <a:lvl7pPr lvl="6"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7pPr>
            <a:lvl8pPr lvl="7"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8pPr>
            <a:lvl9pPr lvl="8"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9pPr>
          </a:lstStyle>
          <a:p/>
        </p:txBody>
      </p:sp>
      <p:sp>
        <p:nvSpPr>
          <p:cNvPr id="55" name="Google Shape;55;p6"/>
          <p:cNvSpPr/>
          <p:nvPr/>
        </p:nvSpPr>
        <p:spPr>
          <a:xfrm>
            <a:off x="0" y="1612625"/>
            <a:ext cx="9144000" cy="42069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6"/>
          <p:cNvSpPr txBox="1"/>
          <p:nvPr>
            <p:ph idx="2"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目錄">
  <p:cSld name="TITLE_AND_BODY_1_5">
    <p:spTree>
      <p:nvGrpSpPr>
        <p:cNvPr id="57" name="Shape 57"/>
        <p:cNvGrpSpPr/>
        <p:nvPr/>
      </p:nvGrpSpPr>
      <p:grpSpPr>
        <a:xfrm>
          <a:off x="0" y="0"/>
          <a:ext cx="0" cy="0"/>
          <a:chOff x="0" y="0"/>
          <a:chExt cx="0" cy="0"/>
        </a:xfrm>
      </p:grpSpPr>
      <p:sp>
        <p:nvSpPr>
          <p:cNvPr id="58" name="Google Shape;58;p7"/>
          <p:cNvSpPr/>
          <p:nvPr/>
        </p:nvSpPr>
        <p:spPr>
          <a:xfrm>
            <a:off x="787260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7"/>
          <p:cNvSpPr txBox="1"/>
          <p:nvPr>
            <p:ph type="title"/>
          </p:nvPr>
        </p:nvSpPr>
        <p:spPr>
          <a:xfrm>
            <a:off x="1271450" y="414850"/>
            <a:ext cx="6601200" cy="623700"/>
          </a:xfrm>
          <a:prstGeom prst="rect">
            <a:avLst/>
          </a:prstGeom>
        </p:spPr>
        <p:txBody>
          <a:bodyPr anchorCtr="0" anchor="t"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60" name="Google Shape;60;p7"/>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7"/>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7"/>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64" name="Google Shape;64;p7"/>
          <p:cNvSpPr txBox="1"/>
          <p:nvPr>
            <p:ph idx="1" type="body"/>
          </p:nvPr>
        </p:nvSpPr>
        <p:spPr>
          <a:xfrm>
            <a:off x="1271400" y="1341325"/>
            <a:ext cx="66012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5" name="Google Shape;65;p7"/>
          <p:cNvSpPr/>
          <p:nvPr/>
        </p:nvSpPr>
        <p:spPr>
          <a:xfrm>
            <a:off x="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7"/>
          <p:cNvSpPr txBox="1"/>
          <p:nvPr>
            <p:ph idx="2" type="body"/>
          </p:nvPr>
        </p:nvSpPr>
        <p:spPr>
          <a:xfrm>
            <a:off x="2630200" y="6431700"/>
            <a:ext cx="5242500" cy="259500"/>
          </a:xfrm>
          <a:prstGeom prst="rect">
            <a:avLst/>
          </a:prstGeom>
        </p:spPr>
        <p:txBody>
          <a:bodyPr anchorCtr="0" anchor="ctr" bIns="0" lIns="0" spcFirstLastPara="1" rIns="9000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67" name="Google Shape;67;p7"/>
          <p:cNvSpPr txBox="1"/>
          <p:nvPr>
            <p:ph idx="3" type="subTitle"/>
          </p:nvPr>
        </p:nvSpPr>
        <p:spPr>
          <a:xfrm>
            <a:off x="12714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1 內文 單欄">
  <p:cSld name="TITLE_AND_BODY_1">
    <p:spTree>
      <p:nvGrpSpPr>
        <p:cNvPr id="68" name="Shape 68"/>
        <p:cNvGrpSpPr/>
        <p:nvPr/>
      </p:nvGrpSpPr>
      <p:grpSpPr>
        <a:xfrm>
          <a:off x="0" y="0"/>
          <a:ext cx="0" cy="0"/>
          <a:chOff x="0" y="0"/>
          <a:chExt cx="0" cy="0"/>
        </a:xfrm>
      </p:grpSpPr>
      <p:sp>
        <p:nvSpPr>
          <p:cNvPr id="69" name="Google Shape;69;p8"/>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8"/>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1" name="Google Shape;71;p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72" name="Google Shape;72;p8"/>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76" name="Google Shape;76;p8"/>
          <p:cNvGrpSpPr/>
          <p:nvPr/>
        </p:nvGrpSpPr>
        <p:grpSpPr>
          <a:xfrm rot="9448929">
            <a:off x="678374" y="287341"/>
            <a:ext cx="896614" cy="733235"/>
            <a:chOff x="3337500" y="1640525"/>
            <a:chExt cx="3773378" cy="3085800"/>
          </a:xfrm>
        </p:grpSpPr>
        <p:sp>
          <p:nvSpPr>
            <p:cNvPr id="77" name="Google Shape;77;p8"/>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 name="Google Shape;80;p8"/>
          <p:cNvGrpSpPr/>
          <p:nvPr/>
        </p:nvGrpSpPr>
        <p:grpSpPr>
          <a:xfrm>
            <a:off x="118450" y="143608"/>
            <a:ext cx="1299300" cy="526200"/>
            <a:chOff x="7243875" y="3780983"/>
            <a:chExt cx="1299300" cy="526200"/>
          </a:xfrm>
        </p:grpSpPr>
        <p:grpSp>
          <p:nvGrpSpPr>
            <p:cNvPr id="81" name="Google Shape;81;p8"/>
            <p:cNvGrpSpPr/>
            <p:nvPr/>
          </p:nvGrpSpPr>
          <p:grpSpPr>
            <a:xfrm>
              <a:off x="7243875" y="3780983"/>
              <a:ext cx="1299300" cy="526200"/>
              <a:chOff x="3130375" y="-210650"/>
              <a:chExt cx="1299300" cy="526200"/>
            </a:xfrm>
          </p:grpSpPr>
          <p:sp>
            <p:nvSpPr>
              <p:cNvPr id="82" name="Google Shape;82;p8"/>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 name="Google Shape;85;p8"/>
            <p:cNvGrpSpPr/>
            <p:nvPr/>
          </p:nvGrpSpPr>
          <p:grpSpPr>
            <a:xfrm>
              <a:off x="7728150" y="4016475"/>
              <a:ext cx="330750" cy="55200"/>
              <a:chOff x="7632750" y="4032725"/>
              <a:chExt cx="330750" cy="55200"/>
            </a:xfrm>
          </p:grpSpPr>
          <p:sp>
            <p:nvSpPr>
              <p:cNvPr id="86" name="Google Shape;86;p8"/>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9" name="Google Shape;89;p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90" name="Google Shape;90;p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2 雙欄標題vt">
  <p:cSld name="TITLE_AND_BODY_1_6_1">
    <p:spTree>
      <p:nvGrpSpPr>
        <p:cNvPr id="91" name="Shape 91"/>
        <p:cNvGrpSpPr/>
        <p:nvPr/>
      </p:nvGrpSpPr>
      <p:grpSpPr>
        <a:xfrm>
          <a:off x="0" y="0"/>
          <a:ext cx="0" cy="0"/>
          <a:chOff x="0" y="0"/>
          <a:chExt cx="0" cy="0"/>
        </a:xfrm>
      </p:grpSpPr>
      <p:sp>
        <p:nvSpPr>
          <p:cNvPr id="92" name="Google Shape;92;p9"/>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94" name="Google Shape;94;p9"/>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9"/>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9"/>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98" name="Google Shape;98;p9"/>
          <p:cNvGrpSpPr/>
          <p:nvPr/>
        </p:nvGrpSpPr>
        <p:grpSpPr>
          <a:xfrm rot="9448929">
            <a:off x="678374" y="287341"/>
            <a:ext cx="896614" cy="733235"/>
            <a:chOff x="3337500" y="1640525"/>
            <a:chExt cx="3773378" cy="3085800"/>
          </a:xfrm>
        </p:grpSpPr>
        <p:sp>
          <p:nvSpPr>
            <p:cNvPr id="99" name="Google Shape;99;p9"/>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9"/>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9"/>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 name="Google Shape;102;p9"/>
          <p:cNvGrpSpPr/>
          <p:nvPr/>
        </p:nvGrpSpPr>
        <p:grpSpPr>
          <a:xfrm>
            <a:off x="118450" y="143608"/>
            <a:ext cx="1299300" cy="526200"/>
            <a:chOff x="7243875" y="3780983"/>
            <a:chExt cx="1299300" cy="526200"/>
          </a:xfrm>
        </p:grpSpPr>
        <p:grpSp>
          <p:nvGrpSpPr>
            <p:cNvPr id="103" name="Google Shape;103;p9"/>
            <p:cNvGrpSpPr/>
            <p:nvPr/>
          </p:nvGrpSpPr>
          <p:grpSpPr>
            <a:xfrm>
              <a:off x="7243875" y="3780983"/>
              <a:ext cx="1299300" cy="526200"/>
              <a:chOff x="3130375" y="-210650"/>
              <a:chExt cx="1299300" cy="526200"/>
            </a:xfrm>
          </p:grpSpPr>
          <p:sp>
            <p:nvSpPr>
              <p:cNvPr id="104" name="Google Shape;104;p9"/>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9"/>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9"/>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 name="Google Shape;107;p9"/>
            <p:cNvGrpSpPr/>
            <p:nvPr/>
          </p:nvGrpSpPr>
          <p:grpSpPr>
            <a:xfrm>
              <a:off x="7728150" y="4016475"/>
              <a:ext cx="330750" cy="55200"/>
              <a:chOff x="7632750" y="4032725"/>
              <a:chExt cx="330750" cy="55200"/>
            </a:xfrm>
          </p:grpSpPr>
          <p:sp>
            <p:nvSpPr>
              <p:cNvPr id="108" name="Google Shape;108;p9"/>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9"/>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9"/>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1" name="Google Shape;111;p9"/>
          <p:cNvSpPr txBox="1"/>
          <p:nvPr>
            <p:ph idx="1" type="body"/>
          </p:nvPr>
        </p:nvSpPr>
        <p:spPr>
          <a:xfrm>
            <a:off x="2552800" y="1341325"/>
            <a:ext cx="5875800" cy="2382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12" name="Google Shape;112;p9"/>
          <p:cNvSpPr txBox="1"/>
          <p:nvPr>
            <p:ph idx="2" type="body"/>
          </p:nvPr>
        </p:nvSpPr>
        <p:spPr>
          <a:xfrm>
            <a:off x="2552800" y="3723925"/>
            <a:ext cx="5875800" cy="2382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13" name="Google Shape;113;p9"/>
          <p:cNvSpPr txBox="1"/>
          <p:nvPr>
            <p:ph idx="3" type="subTitle"/>
          </p:nvPr>
        </p:nvSpPr>
        <p:spPr>
          <a:xfrm>
            <a:off x="715550" y="1341375"/>
            <a:ext cx="1837200" cy="733200"/>
          </a:xfrm>
          <a:prstGeom prst="rect">
            <a:avLst/>
          </a:prstGeom>
        </p:spPr>
        <p:txBody>
          <a:bodyPr anchorCtr="0" anchor="t"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14" name="Google Shape;114;p9"/>
          <p:cNvSpPr txBox="1"/>
          <p:nvPr>
            <p:ph idx="4" type="subTitle"/>
          </p:nvPr>
        </p:nvSpPr>
        <p:spPr>
          <a:xfrm>
            <a:off x="715550" y="3723925"/>
            <a:ext cx="1837200" cy="733200"/>
          </a:xfrm>
          <a:prstGeom prst="rect">
            <a:avLst/>
          </a:prstGeom>
        </p:spPr>
        <p:txBody>
          <a:bodyPr anchorCtr="0" anchor="t"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15" name="Google Shape;115;p9"/>
          <p:cNvSpPr txBox="1"/>
          <p:nvPr>
            <p:ph idx="5"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116" name="Google Shape;116;p9"/>
          <p:cNvSpPr txBox="1"/>
          <p:nvPr>
            <p:ph idx="6"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2 雙欄h">
  <p:cSld name="TITLE_AND_BODY_1_3">
    <p:spTree>
      <p:nvGrpSpPr>
        <p:cNvPr id="117" name="Shape 117"/>
        <p:cNvGrpSpPr/>
        <p:nvPr/>
      </p:nvGrpSpPr>
      <p:grpSpPr>
        <a:xfrm>
          <a:off x="0" y="0"/>
          <a:ext cx="0" cy="0"/>
          <a:chOff x="0" y="0"/>
          <a:chExt cx="0" cy="0"/>
        </a:xfrm>
      </p:grpSpPr>
      <p:sp>
        <p:nvSpPr>
          <p:cNvPr id="118" name="Google Shape;118;p10"/>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0"/>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0"/>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0"/>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123" name="Google Shape;123;p10"/>
          <p:cNvGrpSpPr/>
          <p:nvPr/>
        </p:nvGrpSpPr>
        <p:grpSpPr>
          <a:xfrm rot="9448929">
            <a:off x="678374" y="287341"/>
            <a:ext cx="896614" cy="733235"/>
            <a:chOff x="3337500" y="1640525"/>
            <a:chExt cx="3773378" cy="3085800"/>
          </a:xfrm>
        </p:grpSpPr>
        <p:sp>
          <p:nvSpPr>
            <p:cNvPr id="124" name="Google Shape;124;p10"/>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0"/>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0"/>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 name="Google Shape;127;p10"/>
          <p:cNvGrpSpPr/>
          <p:nvPr/>
        </p:nvGrpSpPr>
        <p:grpSpPr>
          <a:xfrm>
            <a:off x="118450" y="143608"/>
            <a:ext cx="1299300" cy="526200"/>
            <a:chOff x="7243875" y="3780983"/>
            <a:chExt cx="1299300" cy="526200"/>
          </a:xfrm>
        </p:grpSpPr>
        <p:grpSp>
          <p:nvGrpSpPr>
            <p:cNvPr id="128" name="Google Shape;128;p10"/>
            <p:cNvGrpSpPr/>
            <p:nvPr/>
          </p:nvGrpSpPr>
          <p:grpSpPr>
            <a:xfrm>
              <a:off x="7243875" y="3780983"/>
              <a:ext cx="1299300" cy="526200"/>
              <a:chOff x="3130375" y="-210650"/>
              <a:chExt cx="1299300" cy="526200"/>
            </a:xfrm>
          </p:grpSpPr>
          <p:sp>
            <p:nvSpPr>
              <p:cNvPr id="129" name="Google Shape;129;p10"/>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0"/>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0"/>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 name="Google Shape;132;p10"/>
            <p:cNvGrpSpPr/>
            <p:nvPr/>
          </p:nvGrpSpPr>
          <p:grpSpPr>
            <a:xfrm>
              <a:off x="7728150" y="4016475"/>
              <a:ext cx="330750" cy="55200"/>
              <a:chOff x="7632750" y="4032725"/>
              <a:chExt cx="330750" cy="55200"/>
            </a:xfrm>
          </p:grpSpPr>
          <p:sp>
            <p:nvSpPr>
              <p:cNvPr id="133" name="Google Shape;133;p10"/>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0"/>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0"/>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6" name="Google Shape;136;p10"/>
          <p:cNvSpPr txBox="1"/>
          <p:nvPr>
            <p:ph idx="1" type="body"/>
          </p:nvPr>
        </p:nvSpPr>
        <p:spPr>
          <a:xfrm>
            <a:off x="715600" y="1548875"/>
            <a:ext cx="3856500" cy="4539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37" name="Google Shape;137;p10"/>
          <p:cNvSpPr txBox="1"/>
          <p:nvPr>
            <p:ph idx="2" type="body"/>
          </p:nvPr>
        </p:nvSpPr>
        <p:spPr>
          <a:xfrm>
            <a:off x="4572050" y="1548875"/>
            <a:ext cx="3856500" cy="4539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38" name="Google Shape;138;p1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39" name="Google Shape;139;p10"/>
          <p:cNvSpPr txBox="1"/>
          <p:nvPr>
            <p:ph idx="3"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140" name="Google Shape;140;p10"/>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5550" y="717667"/>
            <a:ext cx="7713000" cy="818700"/>
          </a:xfrm>
          <a:prstGeom prst="rect">
            <a:avLst/>
          </a:prstGeom>
          <a:noFill/>
          <a:ln>
            <a:noFill/>
          </a:ln>
        </p:spPr>
        <p:txBody>
          <a:bodyPr anchorCtr="0" anchor="t" bIns="91425" lIns="91425" spcFirstLastPara="1" rIns="91425" wrap="square" tIns="0">
            <a:noAutofit/>
          </a:bodyPr>
          <a:lstStyle>
            <a:lvl1pPr lvl="0">
              <a:spcBef>
                <a:spcPts val="0"/>
              </a:spcBef>
              <a:spcAft>
                <a:spcPts val="0"/>
              </a:spcAft>
              <a:buClr>
                <a:srgbClr val="783F04"/>
              </a:buClr>
              <a:buSzPts val="3200"/>
              <a:buFont typeface="Outfit"/>
              <a:buNone/>
              <a:defRPr b="1" sz="3200">
                <a:solidFill>
                  <a:srgbClr val="783F04"/>
                </a:solidFill>
                <a:latin typeface="Outfit"/>
                <a:ea typeface="Outfit"/>
                <a:cs typeface="Outfit"/>
                <a:sym typeface="Outfit"/>
              </a:defRPr>
            </a:lvl1pPr>
            <a:lvl2pPr lvl="1">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2pPr>
            <a:lvl3pPr lvl="2">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3pPr>
            <a:lvl4pPr lvl="3">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4pPr>
            <a:lvl5pPr lvl="4">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5pPr>
            <a:lvl6pPr lvl="5">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6pPr>
            <a:lvl7pPr lvl="6">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7pPr>
            <a:lvl8pPr lvl="7">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8pPr>
            <a:lvl9pPr lvl="8">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9pPr>
          </a:lstStyle>
          <a:p/>
        </p:txBody>
      </p:sp>
      <p:sp>
        <p:nvSpPr>
          <p:cNvPr id="7" name="Google Shape;7;p1"/>
          <p:cNvSpPr txBox="1"/>
          <p:nvPr>
            <p:ph idx="1" type="body"/>
          </p:nvPr>
        </p:nvSpPr>
        <p:spPr>
          <a:xfrm>
            <a:off x="715550" y="1536633"/>
            <a:ext cx="7713000" cy="4603500"/>
          </a:xfrm>
          <a:prstGeom prst="rect">
            <a:avLst/>
          </a:prstGeom>
          <a:noFill/>
          <a:ln>
            <a:noFill/>
          </a:ln>
        </p:spPr>
        <p:txBody>
          <a:bodyPr anchorCtr="0" anchor="t" bIns="91425" lIns="91425" spcFirstLastPara="1" rIns="91425" wrap="square" tIns="91425">
            <a:noAutofit/>
          </a:bodyPr>
          <a:lstStyle>
            <a:lvl1pPr indent="-368300" lvl="0" marL="457200">
              <a:lnSpc>
                <a:spcPct val="115000"/>
              </a:lnSpc>
              <a:spcBef>
                <a:spcPts val="1000"/>
              </a:spcBef>
              <a:spcAft>
                <a:spcPts val="0"/>
              </a:spcAft>
              <a:buClr>
                <a:schemeClr val="dk1"/>
              </a:buClr>
              <a:buSzPts val="2200"/>
              <a:buFont typeface="Lexend Light"/>
              <a:buChar char="●"/>
              <a:defRPr sz="2200">
                <a:solidFill>
                  <a:schemeClr val="dk1"/>
                </a:solidFill>
                <a:latin typeface="Lexend Light"/>
                <a:ea typeface="Lexend Light"/>
                <a:cs typeface="Lexend Light"/>
                <a:sym typeface="Lexend Light"/>
              </a:defRPr>
            </a:lvl1pPr>
            <a:lvl2pPr indent="-355600" lvl="1" marL="914400">
              <a:lnSpc>
                <a:spcPct val="115000"/>
              </a:lnSpc>
              <a:spcBef>
                <a:spcPts val="1000"/>
              </a:spcBef>
              <a:spcAft>
                <a:spcPts val="0"/>
              </a:spcAft>
              <a:buClr>
                <a:schemeClr val="dk1"/>
              </a:buClr>
              <a:buSzPts val="2000"/>
              <a:buFont typeface="Lexend Light"/>
              <a:buChar char="○"/>
              <a:defRPr sz="2000">
                <a:solidFill>
                  <a:schemeClr val="dk1"/>
                </a:solidFill>
                <a:latin typeface="Lexend Light"/>
                <a:ea typeface="Lexend Light"/>
                <a:cs typeface="Lexend Light"/>
                <a:sym typeface="Lexend Light"/>
              </a:defRPr>
            </a:lvl2pPr>
            <a:lvl3pPr indent="-342900" lvl="2" marL="1371600">
              <a:lnSpc>
                <a:spcPct val="115000"/>
              </a:lnSpc>
              <a:spcBef>
                <a:spcPts val="0"/>
              </a:spcBef>
              <a:spcAft>
                <a:spcPts val="0"/>
              </a:spcAft>
              <a:buClr>
                <a:schemeClr val="dk1"/>
              </a:buClr>
              <a:buSzPts val="1800"/>
              <a:buFont typeface="Lexend Light"/>
              <a:buChar char="■"/>
              <a:defRPr sz="1800">
                <a:solidFill>
                  <a:schemeClr val="dk1"/>
                </a:solidFill>
                <a:latin typeface="Lexend Light"/>
                <a:ea typeface="Lexend Light"/>
                <a:cs typeface="Lexend Light"/>
                <a:sym typeface="Lexend Light"/>
              </a:defRPr>
            </a:lvl3pPr>
            <a:lvl4pPr indent="-330200" lvl="3" marL="1828800">
              <a:lnSpc>
                <a:spcPct val="115000"/>
              </a:lnSpc>
              <a:spcBef>
                <a:spcPts val="0"/>
              </a:spcBef>
              <a:spcAft>
                <a:spcPts val="0"/>
              </a:spcAft>
              <a:buClr>
                <a:schemeClr val="dk1"/>
              </a:buClr>
              <a:buSzPts val="1600"/>
              <a:buFont typeface="Lexend Light"/>
              <a:buChar char="●"/>
              <a:defRPr sz="1600">
                <a:solidFill>
                  <a:schemeClr val="dk1"/>
                </a:solidFill>
                <a:latin typeface="Lexend Light"/>
                <a:ea typeface="Lexend Light"/>
                <a:cs typeface="Lexend Light"/>
                <a:sym typeface="Lexend Light"/>
              </a:defRPr>
            </a:lvl4pPr>
            <a:lvl5pPr indent="-317500" lvl="4" marL="22860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5pPr>
            <a:lvl6pPr indent="-317500" lvl="5" marL="27432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6pPr>
            <a:lvl7pPr indent="-317500" lvl="6" marL="32004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7pPr>
            <a:lvl8pPr indent="-317500" lvl="7" marL="36576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8pPr>
            <a:lvl9pPr indent="-317500" lvl="8" marL="41148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9pPr>
          </a:lstStyle>
          <a:p/>
        </p:txBody>
      </p:sp>
      <p:sp>
        <p:nvSpPr>
          <p:cNvPr id="8" name="Google Shape;8;p1"/>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Lexend Light"/>
                <a:ea typeface="Lexend Light"/>
                <a:cs typeface="Lexend Light"/>
                <a:sym typeface="Lexend Light"/>
              </a:defRPr>
            </a:lvl1pPr>
            <a:lvl2pPr lvl="1" algn="r">
              <a:buNone/>
              <a:defRPr sz="1300">
                <a:solidFill>
                  <a:schemeClr val="dk1"/>
                </a:solidFill>
                <a:latin typeface="Lexend Light"/>
                <a:ea typeface="Lexend Light"/>
                <a:cs typeface="Lexend Light"/>
                <a:sym typeface="Lexend Light"/>
              </a:defRPr>
            </a:lvl2pPr>
            <a:lvl3pPr lvl="2" algn="r">
              <a:buNone/>
              <a:defRPr sz="1300">
                <a:solidFill>
                  <a:schemeClr val="dk1"/>
                </a:solidFill>
                <a:latin typeface="Lexend Light"/>
                <a:ea typeface="Lexend Light"/>
                <a:cs typeface="Lexend Light"/>
                <a:sym typeface="Lexend Light"/>
              </a:defRPr>
            </a:lvl3pPr>
            <a:lvl4pPr lvl="3" algn="r">
              <a:buNone/>
              <a:defRPr sz="1300">
                <a:solidFill>
                  <a:schemeClr val="dk1"/>
                </a:solidFill>
                <a:latin typeface="Lexend Light"/>
                <a:ea typeface="Lexend Light"/>
                <a:cs typeface="Lexend Light"/>
                <a:sym typeface="Lexend Light"/>
              </a:defRPr>
            </a:lvl4pPr>
            <a:lvl5pPr lvl="4" algn="r">
              <a:buNone/>
              <a:defRPr sz="1300">
                <a:solidFill>
                  <a:schemeClr val="dk1"/>
                </a:solidFill>
                <a:latin typeface="Lexend Light"/>
                <a:ea typeface="Lexend Light"/>
                <a:cs typeface="Lexend Light"/>
                <a:sym typeface="Lexend Light"/>
              </a:defRPr>
            </a:lvl5pPr>
            <a:lvl6pPr lvl="5" algn="r">
              <a:buNone/>
              <a:defRPr sz="1300">
                <a:solidFill>
                  <a:schemeClr val="dk1"/>
                </a:solidFill>
                <a:latin typeface="Lexend Light"/>
                <a:ea typeface="Lexend Light"/>
                <a:cs typeface="Lexend Light"/>
                <a:sym typeface="Lexend Light"/>
              </a:defRPr>
            </a:lvl6pPr>
            <a:lvl7pPr lvl="6" algn="r">
              <a:buNone/>
              <a:defRPr sz="1300">
                <a:solidFill>
                  <a:schemeClr val="dk1"/>
                </a:solidFill>
                <a:latin typeface="Lexend Light"/>
                <a:ea typeface="Lexend Light"/>
                <a:cs typeface="Lexend Light"/>
                <a:sym typeface="Lexend Light"/>
              </a:defRPr>
            </a:lvl7pPr>
            <a:lvl8pPr lvl="7" algn="r">
              <a:buNone/>
              <a:defRPr sz="1300">
                <a:solidFill>
                  <a:schemeClr val="dk1"/>
                </a:solidFill>
                <a:latin typeface="Lexend Light"/>
                <a:ea typeface="Lexend Light"/>
                <a:cs typeface="Lexend Light"/>
                <a:sym typeface="Lexend Light"/>
              </a:defRPr>
            </a:lvl8pPr>
            <a:lvl9pPr lvl="8" algn="r">
              <a:buNone/>
              <a:defRPr sz="13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zh-TW"/>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hyperlink" Target="mailto:blog@pulipuli.info" TargetMode="External"/><Relationship Id="rId9"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hyperlink" Target="https://l.pulipuli.info/24/nkust" TargetMode="External"/><Relationship Id="rId7" Type="http://schemas.openxmlformats.org/officeDocument/2006/relationships/hyperlink" Target="https://l.pulipuli.info/24/nkust" TargetMode="External"/><Relationship Id="rId8"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3.jpg"/><Relationship Id="rId4" Type="http://schemas.openxmlformats.org/officeDocument/2006/relationships/hyperlink" Target="https://pixabay.com/photos/data-chart-graph-monitor-marketing-4570804/" TargetMode="External"/><Relationship Id="rId5"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hyperlink" Target="http://www.jabberwacky.com/j2reply" TargetMode="External"/><Relationship Id="rId4" Type="http://schemas.openxmlformats.org/officeDocument/2006/relationships/image" Target="../media/image18.png"/><Relationship Id="rId5" Type="http://schemas.openxmlformats.org/officeDocument/2006/relationships/hyperlink" Target="http://www.jabberwacky.com/j2reply"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hyperlink" Target="https://botwiki.org/bot/smarterchild/" TargetMode="External"/><Relationship Id="rId4" Type="http://schemas.openxmlformats.org/officeDocument/2006/relationships/image" Target="../media/image41.png"/><Relationship Id="rId5"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hyperlink" Target="https://www.youtube.com/watch?v=2OXgMj6NF08" TargetMode="Externa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hyperlink" Target="https://www.businesstoday.com.tw/article/category/183015/post/202302150064/" TargetMode="Externa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38.png"/><Relationship Id="rId4" Type="http://schemas.openxmlformats.org/officeDocument/2006/relationships/image" Target="../media/image35.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40.png"/><Relationship Id="rId4" Type="http://schemas.openxmlformats.org/officeDocument/2006/relationships/image" Target="../media/image49.png"/><Relationship Id="rId5" Type="http://schemas.openxmlformats.org/officeDocument/2006/relationships/hyperlink" Target="https://www.thefountaininstitute.com/blog/chat-gpt-ethics" TargetMode="External"/><Relationship Id="rId6"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7.xml"/><Relationship Id="rId3" Type="http://schemas.openxmlformats.org/officeDocument/2006/relationships/image" Target="../media/image31.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2.jpg"/><Relationship Id="rId4" Type="http://schemas.openxmlformats.org/officeDocument/2006/relationships/image" Target="../media/image46.png"/><Relationship Id="rId9" Type="http://schemas.openxmlformats.org/officeDocument/2006/relationships/hyperlink" Target="https://l.pulipuli.info/24/nkust" TargetMode="External"/><Relationship Id="rId5" Type="http://schemas.openxmlformats.org/officeDocument/2006/relationships/hyperlink" Target="mailto:blog@pulipuli.info" TargetMode="External"/><Relationship Id="rId6" Type="http://schemas.openxmlformats.org/officeDocument/2006/relationships/image" Target="../media/image48.png"/><Relationship Id="rId7" Type="http://schemas.openxmlformats.org/officeDocument/2006/relationships/hyperlink" Target="mailto:chenyt@tku.edu.tw" TargetMode="External"/><Relationship Id="rId8"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9.xml"/><Relationship Id="rId3" Type="http://schemas.openxmlformats.org/officeDocument/2006/relationships/hyperlink" Target="https://www.webcomm.com.tw/blog/industry-5-0/" TargetMode="External"/><Relationship Id="rId4" Type="http://schemas.openxmlformats.org/officeDocument/2006/relationships/hyperlink" Target="https://ceur-ws.org/Vol-3701/paper7.pdf" TargetMode="External"/><Relationship Id="rId5" Type="http://schemas.openxmlformats.org/officeDocument/2006/relationships/hyperlink" Target="https://doi.org/10.1016/j.mfglet.2024.09.030" TargetMode="External"/><Relationship Id="rId6" Type="http://schemas.openxmlformats.org/officeDocument/2006/relationships/hyperlink" Target="https://doi.org/10.1145/365153.365168" TargetMode="External"/><Relationship Id="rId7"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0.xml"/><Relationship Id="rId3" Type="http://schemas.openxmlformats.org/officeDocument/2006/relationships/hyperlink" Target="https://doi.org/10.1017/S0140525X00000133" TargetMode="External"/><Relationship Id="rId4" Type="http://schemas.openxmlformats.org/officeDocument/2006/relationships/hyperlink" Target="http://www.jabberwacky.com/j2about" TargetMode="External"/><Relationship Id="rId5" Type="http://schemas.openxmlformats.org/officeDocument/2006/relationships/hyperlink" Target="http://www.jabberwacky.com/j2about" TargetMode="External"/><Relationship Id="rId6" Type="http://schemas.openxmlformats.org/officeDocument/2006/relationships/hyperlink" Target="https://tororodeideias.wordpress.com/wp-content/uploads/2012/02/theelementsofaimlstyle1.pdf" TargetMode="External"/><Relationship Id="rId7"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1.xml"/><Relationship Id="rId3" Type="http://schemas.openxmlformats.org/officeDocument/2006/relationships/hyperlink" Target="https://www.patentlyapple.com/2017/05/apple-has-designed-a-new-siri-architecture-allowing-two-digital-assistants-to-communicate-with-each-other.html" TargetMode="External"/><Relationship Id="rId4" Type="http://schemas.openxmlformats.org/officeDocument/2006/relationships/hyperlink" Target="https://www.searchunify.com/products/searchunify-virtual-assistant/" TargetMode="External"/><Relationship Id="rId5"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26"/>
          <p:cNvSpPr/>
          <p:nvPr/>
        </p:nvSpPr>
        <p:spPr>
          <a:xfrm>
            <a:off x="4689375" y="1848700"/>
            <a:ext cx="3519300" cy="3587700"/>
          </a:xfrm>
          <a:prstGeom prst="ellipse">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8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2" name="Google Shape;332;p26"/>
          <p:cNvPicPr preferRelativeResize="0"/>
          <p:nvPr/>
        </p:nvPicPr>
        <p:blipFill rotWithShape="1">
          <a:blip r:embed="rId3">
            <a:alphaModFix/>
          </a:blip>
          <a:srcRect b="0" l="0" r="0" t="0"/>
          <a:stretch/>
        </p:blipFill>
        <p:spPr>
          <a:xfrm>
            <a:off x="565200" y="267375"/>
            <a:ext cx="1219200" cy="1219200"/>
          </a:xfrm>
          <a:prstGeom prst="rect">
            <a:avLst/>
          </a:prstGeom>
          <a:noFill/>
          <a:ln>
            <a:noFill/>
          </a:ln>
        </p:spPr>
      </p:pic>
      <p:sp>
        <p:nvSpPr>
          <p:cNvPr id="333" name="Google Shape;333;p26"/>
          <p:cNvSpPr txBox="1"/>
          <p:nvPr>
            <p:ph idx="1" type="subTitle"/>
          </p:nvPr>
        </p:nvSpPr>
        <p:spPr>
          <a:xfrm>
            <a:off x="565200" y="4397018"/>
            <a:ext cx="4034100" cy="48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zh-TW" sz="1800"/>
              <a:t>中華民國圖書館學會 資訊科技委員</a:t>
            </a:r>
            <a:endParaRPr/>
          </a:p>
          <a:p>
            <a:pPr indent="0" lvl="0" marL="0" rtl="0" algn="ctr">
              <a:spcBef>
                <a:spcPts val="0"/>
              </a:spcBef>
              <a:spcAft>
                <a:spcPts val="0"/>
              </a:spcAft>
              <a:buNone/>
            </a:pPr>
            <a:r>
              <a:rPr b="1" lang="zh-TW">
                <a:latin typeface="Lexend"/>
                <a:ea typeface="Lexend"/>
                <a:cs typeface="Lexend"/>
                <a:sym typeface="Lexend"/>
              </a:rPr>
              <a:t>陳勇汀</a:t>
            </a:r>
            <a:endParaRPr b="1">
              <a:latin typeface="Lexend"/>
              <a:ea typeface="Lexend"/>
              <a:cs typeface="Lexend"/>
              <a:sym typeface="Lexend"/>
            </a:endParaRPr>
          </a:p>
          <a:p>
            <a:pPr indent="0" lvl="0" marL="0" rtl="0" algn="ctr">
              <a:spcBef>
                <a:spcPts val="0"/>
              </a:spcBef>
              <a:spcAft>
                <a:spcPts val="0"/>
              </a:spcAft>
              <a:buNone/>
            </a:pPr>
            <a:r>
              <a:rPr lang="zh-TW" u="sng">
                <a:solidFill>
                  <a:schemeClr val="hlink"/>
                </a:solidFill>
                <a:hlinkClick r:id="rId4"/>
              </a:rPr>
              <a:t>blog@pulipuli.info</a:t>
            </a:r>
            <a:r>
              <a:rPr lang="zh-TW"/>
              <a:t> </a:t>
            </a:r>
            <a:endParaRPr/>
          </a:p>
        </p:txBody>
      </p:sp>
      <p:sp>
        <p:nvSpPr>
          <p:cNvPr id="334" name="Google Shape;334;p26"/>
          <p:cNvSpPr txBox="1"/>
          <p:nvPr>
            <p:ph idx="2" type="subTitle"/>
          </p:nvPr>
        </p:nvSpPr>
        <p:spPr>
          <a:xfrm>
            <a:off x="1955150" y="5817300"/>
            <a:ext cx="1185000" cy="197700"/>
          </a:xfrm>
          <a:prstGeom prst="rect">
            <a:avLst/>
          </a:prstGeom>
        </p:spPr>
        <p:txBody>
          <a:bodyPr anchorCtr="0" anchor="ctr" bIns="91425" lIns="91425" spcFirstLastPara="1" rIns="91425" wrap="square" tIns="91425">
            <a:noAutofit/>
          </a:bodyPr>
          <a:lstStyle/>
          <a:p>
            <a:pPr indent="0" lvl="0" marL="0" rtl="0" algn="ctr">
              <a:spcBef>
                <a:spcPts val="1000"/>
              </a:spcBef>
              <a:spcAft>
                <a:spcPts val="1000"/>
              </a:spcAft>
              <a:buNone/>
            </a:pPr>
            <a:r>
              <a:rPr lang="zh-TW"/>
              <a:t>2024</a:t>
            </a:r>
            <a:endParaRPr/>
          </a:p>
        </p:txBody>
      </p:sp>
      <p:grpSp>
        <p:nvGrpSpPr>
          <p:cNvPr id="335" name="Google Shape;335;p26"/>
          <p:cNvGrpSpPr/>
          <p:nvPr/>
        </p:nvGrpSpPr>
        <p:grpSpPr>
          <a:xfrm rot="5400000">
            <a:off x="3465117" y="4243165"/>
            <a:ext cx="1991966" cy="1543826"/>
            <a:chOff x="3337500" y="1640525"/>
            <a:chExt cx="3773378" cy="3085800"/>
          </a:xfrm>
        </p:grpSpPr>
        <p:sp>
          <p:nvSpPr>
            <p:cNvPr id="336" name="Google Shape;336;p26"/>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6"/>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6"/>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9" name="Google Shape;339;p26"/>
          <p:cNvGrpSpPr/>
          <p:nvPr/>
        </p:nvGrpSpPr>
        <p:grpSpPr>
          <a:xfrm>
            <a:off x="5144076" y="846931"/>
            <a:ext cx="1887821" cy="1628994"/>
            <a:chOff x="3337500" y="1640525"/>
            <a:chExt cx="3773378" cy="3085800"/>
          </a:xfrm>
        </p:grpSpPr>
        <p:sp>
          <p:nvSpPr>
            <p:cNvPr id="340" name="Google Shape;340;p26"/>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6"/>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6"/>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3" name="Google Shape;343;p26"/>
          <p:cNvGrpSpPr/>
          <p:nvPr/>
        </p:nvGrpSpPr>
        <p:grpSpPr>
          <a:xfrm rot="1800102">
            <a:off x="4509519" y="1358126"/>
            <a:ext cx="901708" cy="1446142"/>
            <a:chOff x="4509424" y="1600237"/>
            <a:chExt cx="1184961" cy="1900417"/>
          </a:xfrm>
        </p:grpSpPr>
        <p:grpSp>
          <p:nvGrpSpPr>
            <p:cNvPr id="344" name="Google Shape;344;p26"/>
            <p:cNvGrpSpPr/>
            <p:nvPr/>
          </p:nvGrpSpPr>
          <p:grpSpPr>
            <a:xfrm>
              <a:off x="4509424" y="1600237"/>
              <a:ext cx="1184961" cy="1900417"/>
              <a:chOff x="4438850" y="1497767"/>
              <a:chExt cx="1384138" cy="2002758"/>
            </a:xfrm>
          </p:grpSpPr>
          <p:sp>
            <p:nvSpPr>
              <p:cNvPr id="345" name="Google Shape;345;p26"/>
              <p:cNvSpPr/>
              <p:nvPr/>
            </p:nvSpPr>
            <p:spPr>
              <a:xfrm>
                <a:off x="4438850" y="2399525"/>
                <a:ext cx="1128900" cy="11010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6"/>
              <p:cNvSpPr/>
              <p:nvPr/>
            </p:nvSpPr>
            <p:spPr>
              <a:xfrm rot="900004">
                <a:off x="4570754" y="1625105"/>
                <a:ext cx="1128969" cy="1101026"/>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47" name="Google Shape;347;p26"/>
            <p:cNvPicPr preferRelativeResize="0"/>
            <p:nvPr/>
          </p:nvPicPr>
          <p:blipFill>
            <a:blip r:embed="rId5">
              <a:alphaModFix/>
            </a:blip>
            <a:stretch>
              <a:fillRect/>
            </a:stretch>
          </p:blipFill>
          <p:spPr>
            <a:xfrm rot="-4">
              <a:off x="4599291" y="1736549"/>
              <a:ext cx="918312" cy="1686601"/>
            </a:xfrm>
            <a:prstGeom prst="rect">
              <a:avLst/>
            </a:prstGeom>
            <a:noFill/>
            <a:ln>
              <a:noFill/>
            </a:ln>
          </p:spPr>
        </p:pic>
      </p:grpSp>
      <p:grpSp>
        <p:nvGrpSpPr>
          <p:cNvPr id="348" name="Google Shape;348;p26"/>
          <p:cNvGrpSpPr/>
          <p:nvPr/>
        </p:nvGrpSpPr>
        <p:grpSpPr>
          <a:xfrm>
            <a:off x="7809973" y="1335250"/>
            <a:ext cx="896702" cy="946164"/>
            <a:chOff x="7809973" y="2554450"/>
            <a:chExt cx="896702" cy="946164"/>
          </a:xfrm>
        </p:grpSpPr>
        <p:grpSp>
          <p:nvGrpSpPr>
            <p:cNvPr id="349" name="Google Shape;349;p26"/>
            <p:cNvGrpSpPr/>
            <p:nvPr/>
          </p:nvGrpSpPr>
          <p:grpSpPr>
            <a:xfrm>
              <a:off x="7809973" y="2554450"/>
              <a:ext cx="896702" cy="946164"/>
              <a:chOff x="2589036" y="988300"/>
              <a:chExt cx="1101600" cy="1101600"/>
            </a:xfrm>
          </p:grpSpPr>
          <p:sp>
            <p:nvSpPr>
              <p:cNvPr id="350" name="Google Shape;350;p26"/>
              <p:cNvSpPr/>
              <p:nvPr/>
            </p:nvSpPr>
            <p:spPr>
              <a:xfrm>
                <a:off x="2589036" y="988300"/>
                <a:ext cx="1101600" cy="1101600"/>
              </a:xfrm>
              <a:prstGeom prst="rect">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6"/>
              <p:cNvSpPr/>
              <p:nvPr/>
            </p:nvSpPr>
            <p:spPr>
              <a:xfrm>
                <a:off x="2793800" y="1195675"/>
                <a:ext cx="798000" cy="798000"/>
              </a:xfrm>
              <a:prstGeom prst="rect">
                <a:avLst/>
              </a:prstGeom>
              <a:solidFill>
                <a:srgbClr val="D3B7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6"/>
              <p:cNvSpPr/>
              <p:nvPr/>
            </p:nvSpPr>
            <p:spPr>
              <a:xfrm>
                <a:off x="2694950" y="1103875"/>
                <a:ext cx="798000" cy="7980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53" name="Google Shape;353;p26"/>
            <p:cNvCxnSpPr>
              <a:endCxn id="352" idx="3"/>
            </p:cNvCxnSpPr>
            <p:nvPr/>
          </p:nvCxnSpPr>
          <p:spPr>
            <a:xfrm>
              <a:off x="7832659" y="2788519"/>
              <a:ext cx="713100" cy="207900"/>
            </a:xfrm>
            <a:prstGeom prst="straightConnector1">
              <a:avLst/>
            </a:prstGeom>
            <a:noFill/>
            <a:ln cap="flat" cmpd="sng" w="9525">
              <a:solidFill>
                <a:srgbClr val="191919"/>
              </a:solidFill>
              <a:prstDash val="solid"/>
              <a:round/>
              <a:headEnd len="med" w="med" type="none"/>
              <a:tailEnd len="med" w="med" type="none"/>
            </a:ln>
          </p:spPr>
        </p:cxnSp>
        <p:cxnSp>
          <p:nvCxnSpPr>
            <p:cNvPr id="354" name="Google Shape;354;p26"/>
            <p:cNvCxnSpPr/>
            <p:nvPr/>
          </p:nvCxnSpPr>
          <p:spPr>
            <a:xfrm>
              <a:off x="7827859" y="2742996"/>
              <a:ext cx="722700" cy="298800"/>
            </a:xfrm>
            <a:prstGeom prst="straightConnector1">
              <a:avLst/>
            </a:prstGeom>
            <a:noFill/>
            <a:ln cap="flat" cmpd="sng" w="9525">
              <a:solidFill>
                <a:srgbClr val="191919"/>
              </a:solidFill>
              <a:prstDash val="solid"/>
              <a:round/>
              <a:headEnd len="med" w="med" type="none"/>
              <a:tailEnd len="med" w="med" type="none"/>
            </a:ln>
          </p:spPr>
        </p:cxnSp>
        <p:sp>
          <p:nvSpPr>
            <p:cNvPr id="355" name="Google Shape;355;p26"/>
            <p:cNvSpPr/>
            <p:nvPr/>
          </p:nvSpPr>
          <p:spPr>
            <a:xfrm>
              <a:off x="8150650" y="2996350"/>
              <a:ext cx="399900" cy="298800"/>
            </a:xfrm>
            <a:prstGeom prst="ellipse">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6" name="Google Shape;356;p26"/>
          <p:cNvGrpSpPr/>
          <p:nvPr/>
        </p:nvGrpSpPr>
        <p:grpSpPr>
          <a:xfrm>
            <a:off x="1903917" y="530775"/>
            <a:ext cx="4543763" cy="692401"/>
            <a:chOff x="2460779" y="433075"/>
            <a:chExt cx="4222435" cy="692401"/>
          </a:xfrm>
        </p:grpSpPr>
        <p:sp>
          <p:nvSpPr>
            <p:cNvPr id="357" name="Google Shape;357;p26"/>
            <p:cNvSpPr/>
            <p:nvPr/>
          </p:nvSpPr>
          <p:spPr>
            <a:xfrm>
              <a:off x="2467315" y="433075"/>
              <a:ext cx="4215900" cy="692400"/>
            </a:xfrm>
            <a:prstGeom prst="roundRect">
              <a:avLst>
                <a:gd fmla="val 50000" name="adj"/>
              </a:avLst>
            </a:prstGeom>
            <a:solidFill>
              <a:srgbClr val="F9F3DC"/>
            </a:solidFill>
            <a:ln cap="flat" cmpd="sng" w="9525">
              <a:solidFill>
                <a:srgbClr val="783F04"/>
              </a:solidFill>
              <a:prstDash val="solid"/>
              <a:round/>
              <a:headEnd len="sm" w="sm" type="none"/>
              <a:tailEnd len="sm" w="sm" type="none"/>
            </a:ln>
            <a:effectLst>
              <a:outerShdw blurRad="57150" rotWithShape="0" algn="bl" dir="522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solidFill>
                  <a:srgbClr val="783F04"/>
                </a:solidFill>
              </a:endParaRPr>
            </a:p>
          </p:txBody>
        </p:sp>
        <p:sp>
          <p:nvSpPr>
            <p:cNvPr id="358" name="Google Shape;358;p26"/>
            <p:cNvSpPr txBox="1"/>
            <p:nvPr/>
          </p:nvSpPr>
          <p:spPr>
            <a:xfrm>
              <a:off x="2460779" y="433075"/>
              <a:ext cx="4215900" cy="692400"/>
            </a:xfrm>
            <a:prstGeom prst="rect">
              <a:avLst/>
            </a:prstGeom>
            <a:noFill/>
            <a:ln>
              <a:noFill/>
            </a:ln>
          </p:spPr>
          <p:txBody>
            <a:bodyPr anchorCtr="0" anchor="ctr" bIns="91425" lIns="91425" spcFirstLastPara="1" rIns="91425" wrap="square" tIns="90000">
              <a:noAutofit/>
            </a:bodyPr>
            <a:lstStyle/>
            <a:p>
              <a:pPr indent="0" lvl="0" marL="0" rtl="0" algn="ctr">
                <a:spcBef>
                  <a:spcPts val="0"/>
                </a:spcBef>
                <a:spcAft>
                  <a:spcPts val="0"/>
                </a:spcAft>
                <a:buNone/>
              </a:pPr>
              <a:r>
                <a:rPr b="1" lang="zh-TW" sz="2100" u="sng">
                  <a:solidFill>
                    <a:schemeClr val="hlink"/>
                  </a:solidFill>
                  <a:latin typeface="Outfit"/>
                  <a:ea typeface="Outfit"/>
                  <a:cs typeface="Outfit"/>
                  <a:sym typeface="Outfit"/>
                  <a:hlinkClick r:id="rId6"/>
                </a:rPr>
                <a:t>https://l.pulipuli.info/24/</a:t>
              </a:r>
              <a:r>
                <a:rPr b="1" lang="zh-TW" sz="2100" u="sng">
                  <a:solidFill>
                    <a:schemeClr val="hlink"/>
                  </a:solidFill>
                  <a:latin typeface="Outfit"/>
                  <a:ea typeface="Outfit"/>
                  <a:cs typeface="Outfit"/>
                  <a:sym typeface="Outfit"/>
                  <a:hlinkClick r:id="rId7"/>
                </a:rPr>
                <a:t>nkust</a:t>
              </a:r>
              <a:r>
                <a:rPr b="1" lang="zh-TW" sz="2100">
                  <a:latin typeface="Outfit"/>
                  <a:ea typeface="Outfit"/>
                  <a:cs typeface="Outfit"/>
                  <a:sym typeface="Outfit"/>
                </a:rPr>
                <a:t> </a:t>
              </a:r>
              <a:endParaRPr b="1" sz="2100">
                <a:latin typeface="Outfit"/>
                <a:ea typeface="Outfit"/>
                <a:cs typeface="Outfit"/>
                <a:sym typeface="Outfit"/>
              </a:endParaRPr>
            </a:p>
          </p:txBody>
        </p:sp>
      </p:grpSp>
      <p:pic>
        <p:nvPicPr>
          <p:cNvPr id="359" name="Google Shape;359;p26"/>
          <p:cNvPicPr preferRelativeResize="0"/>
          <p:nvPr/>
        </p:nvPicPr>
        <p:blipFill>
          <a:blip r:embed="rId8">
            <a:alphaModFix/>
          </a:blip>
          <a:stretch>
            <a:fillRect/>
          </a:stretch>
        </p:blipFill>
        <p:spPr>
          <a:xfrm>
            <a:off x="4783125" y="1734916"/>
            <a:ext cx="3723300" cy="3701484"/>
          </a:xfrm>
          <a:prstGeom prst="rect">
            <a:avLst/>
          </a:prstGeom>
          <a:noFill/>
          <a:ln>
            <a:noFill/>
          </a:ln>
        </p:spPr>
      </p:pic>
      <p:grpSp>
        <p:nvGrpSpPr>
          <p:cNvPr id="360" name="Google Shape;360;p26"/>
          <p:cNvGrpSpPr/>
          <p:nvPr/>
        </p:nvGrpSpPr>
        <p:grpSpPr>
          <a:xfrm>
            <a:off x="6971642" y="4997861"/>
            <a:ext cx="1351698" cy="692256"/>
            <a:chOff x="7047842" y="4845461"/>
            <a:chExt cx="1351698" cy="692256"/>
          </a:xfrm>
        </p:grpSpPr>
        <p:grpSp>
          <p:nvGrpSpPr>
            <p:cNvPr id="361" name="Google Shape;361;p26"/>
            <p:cNvGrpSpPr/>
            <p:nvPr/>
          </p:nvGrpSpPr>
          <p:grpSpPr>
            <a:xfrm rot="-371984">
              <a:off x="7074009" y="4914001"/>
              <a:ext cx="1299363" cy="555176"/>
              <a:chOff x="7243875" y="3780983"/>
              <a:chExt cx="1299300" cy="526200"/>
            </a:xfrm>
          </p:grpSpPr>
          <p:grpSp>
            <p:nvGrpSpPr>
              <p:cNvPr id="362" name="Google Shape;362;p26"/>
              <p:cNvGrpSpPr/>
              <p:nvPr/>
            </p:nvGrpSpPr>
            <p:grpSpPr>
              <a:xfrm>
                <a:off x="7728150" y="4016475"/>
                <a:ext cx="330750" cy="55200"/>
                <a:chOff x="7632750" y="4032725"/>
                <a:chExt cx="330750" cy="55200"/>
              </a:xfrm>
            </p:grpSpPr>
            <p:sp>
              <p:nvSpPr>
                <p:cNvPr id="363" name="Google Shape;363;p26"/>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6"/>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6"/>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6" name="Google Shape;366;p26"/>
              <p:cNvGrpSpPr/>
              <p:nvPr/>
            </p:nvGrpSpPr>
            <p:grpSpPr>
              <a:xfrm>
                <a:off x="7243875" y="3780983"/>
                <a:ext cx="1299300" cy="526200"/>
                <a:chOff x="3130375" y="-210650"/>
                <a:chExt cx="1299300" cy="526200"/>
              </a:xfrm>
            </p:grpSpPr>
            <p:sp>
              <p:nvSpPr>
                <p:cNvPr id="367" name="Google Shape;367;p26"/>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6"/>
                <p:cNvSpPr/>
                <p:nvPr/>
              </p:nvSpPr>
              <p:spPr>
                <a:xfrm>
                  <a:off x="3263060" y="-47084"/>
                  <a:ext cx="1077000" cy="268200"/>
                </a:xfrm>
                <a:prstGeom prst="roundRect">
                  <a:avLst>
                    <a:gd fmla="val 50000" name="adj"/>
                  </a:avLst>
                </a:prstGeom>
                <a:solidFill>
                  <a:srgbClr val="D48F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6"/>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70" name="Google Shape;370;p26"/>
            <p:cNvPicPr preferRelativeResize="0"/>
            <p:nvPr/>
          </p:nvPicPr>
          <p:blipFill>
            <a:blip r:embed="rId9">
              <a:alphaModFix/>
            </a:blip>
            <a:stretch>
              <a:fillRect/>
            </a:stretch>
          </p:blipFill>
          <p:spPr>
            <a:xfrm rot="718685">
              <a:off x="7426925" y="5012612"/>
              <a:ext cx="495300" cy="285750"/>
            </a:xfrm>
            <a:prstGeom prst="rect">
              <a:avLst/>
            </a:prstGeom>
            <a:noFill/>
            <a:ln>
              <a:noFill/>
            </a:ln>
          </p:spPr>
        </p:pic>
      </p:grpSp>
      <p:sp>
        <p:nvSpPr>
          <p:cNvPr id="371" name="Google Shape;371;p26"/>
          <p:cNvSpPr txBox="1"/>
          <p:nvPr>
            <p:ph type="ctrTitle"/>
          </p:nvPr>
        </p:nvSpPr>
        <p:spPr>
          <a:xfrm>
            <a:off x="447450" y="2015750"/>
            <a:ext cx="4259400" cy="1979700"/>
          </a:xfrm>
          <a:prstGeom prst="rect">
            <a:avLst/>
          </a:prstGeom>
        </p:spPr>
        <p:txBody>
          <a:bodyPr anchorCtr="0" anchor="ctr" bIns="91425" lIns="91425" spcFirstLastPara="1" rIns="91425" wrap="square" tIns="0">
            <a:noAutofit/>
          </a:bodyPr>
          <a:lstStyle/>
          <a:p>
            <a:pPr indent="0" lvl="0" marL="0" rtl="0" algn="ctr">
              <a:lnSpc>
                <a:spcPct val="115000"/>
              </a:lnSpc>
              <a:spcBef>
                <a:spcPts val="0"/>
              </a:spcBef>
              <a:spcAft>
                <a:spcPts val="0"/>
              </a:spcAft>
              <a:buClr>
                <a:schemeClr val="dk1"/>
              </a:buClr>
              <a:buSzPts val="1100"/>
              <a:buFont typeface="Arial"/>
              <a:buNone/>
            </a:pPr>
            <a:r>
              <a:rPr lang="zh-TW" sz="3200"/>
              <a:t>大型語言模型</a:t>
            </a:r>
            <a:endParaRPr sz="3200"/>
          </a:p>
          <a:p>
            <a:pPr indent="0" lvl="0" marL="0" rtl="0" algn="ctr">
              <a:lnSpc>
                <a:spcPct val="115000"/>
              </a:lnSpc>
              <a:spcBef>
                <a:spcPts val="200"/>
              </a:spcBef>
              <a:spcAft>
                <a:spcPts val="0"/>
              </a:spcAft>
              <a:buClr>
                <a:schemeClr val="dk1"/>
              </a:buClr>
              <a:buSzPts val="1100"/>
              <a:buFont typeface="Arial"/>
              <a:buNone/>
            </a:pPr>
            <a:r>
              <a:rPr lang="zh-TW" sz="3200"/>
              <a:t>在工業領域的潛力</a:t>
            </a:r>
            <a:endParaRPr sz="3200"/>
          </a:p>
          <a:p>
            <a:pPr indent="0" lvl="0" marL="0" rtl="0" algn="ctr">
              <a:lnSpc>
                <a:spcPct val="115000"/>
              </a:lnSpc>
              <a:spcBef>
                <a:spcPts val="200"/>
              </a:spcBef>
              <a:spcAft>
                <a:spcPts val="200"/>
              </a:spcAft>
              <a:buClr>
                <a:schemeClr val="dk1"/>
              </a:buClr>
              <a:buSzPts val="1100"/>
              <a:buFont typeface="Arial"/>
              <a:buNone/>
            </a:pPr>
            <a:r>
              <a:rPr b="0" lang="zh-TW" sz="2400"/>
              <a:t>── 1. 工業與</a:t>
            </a:r>
            <a:r>
              <a:rPr b="0" lang="zh-TW" sz="2400"/>
              <a:t>聊天機器人 </a:t>
            </a:r>
            <a:r>
              <a:rPr b="0" lang="zh-TW" sz="2400"/>
              <a:t>── </a:t>
            </a:r>
            <a:endParaRPr b="0" sz="2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35"/>
          <p:cNvSpPr txBox="1"/>
          <p:nvPr>
            <p:ph idx="1" type="body"/>
          </p:nvPr>
        </p:nvSpPr>
        <p:spPr>
          <a:xfrm>
            <a:off x="2356000" y="1341325"/>
            <a:ext cx="6072600" cy="4758600"/>
          </a:xfrm>
          <a:prstGeom prst="rect">
            <a:avLst/>
          </a:prstGeom>
        </p:spPr>
        <p:txBody>
          <a:bodyPr anchorCtr="0" anchor="ctr" bIns="91425" lIns="91425" spcFirstLastPara="1" rIns="91425" wrap="square" tIns="91425">
            <a:noAutofit/>
          </a:bodyPr>
          <a:lstStyle/>
          <a:p>
            <a:pPr indent="-368300" lvl="0" marL="457200" rtl="0" algn="l">
              <a:spcBef>
                <a:spcPts val="1000"/>
              </a:spcBef>
              <a:spcAft>
                <a:spcPts val="0"/>
              </a:spcAft>
              <a:buSzPts val="2200"/>
              <a:buChar char="●"/>
            </a:pPr>
            <a:r>
              <a:rPr lang="zh-TW"/>
              <a:t>特徵：</a:t>
            </a:r>
            <a:r>
              <a:rPr lang="zh-TW"/>
              <a:t>智慧生產</a:t>
            </a:r>
            <a:endParaRPr/>
          </a:p>
          <a:p>
            <a:pPr indent="-368300" lvl="0" marL="457200" rtl="0" algn="l">
              <a:spcBef>
                <a:spcPts val="1000"/>
              </a:spcBef>
              <a:spcAft>
                <a:spcPts val="0"/>
              </a:spcAft>
              <a:buSzPts val="2200"/>
              <a:buChar char="●"/>
            </a:pPr>
            <a:r>
              <a:rPr lang="zh-TW"/>
              <a:t>年代：2011</a:t>
            </a:r>
            <a:endParaRPr/>
          </a:p>
          <a:p>
            <a:pPr indent="-368300" lvl="0" marL="457200" rtl="0" algn="l">
              <a:spcBef>
                <a:spcPts val="1000"/>
              </a:spcBef>
              <a:spcAft>
                <a:spcPts val="0"/>
              </a:spcAft>
              <a:buSzPts val="2200"/>
              <a:buChar char="●"/>
            </a:pPr>
            <a:r>
              <a:rPr lang="zh-TW"/>
              <a:t>關鍵因素：</a:t>
            </a:r>
            <a:r>
              <a:rPr lang="zh-TW"/>
              <a:t>感測器</a:t>
            </a:r>
            <a:endParaRPr/>
          </a:p>
          <a:p>
            <a:pPr indent="-368300" lvl="0" marL="457200" rtl="0" algn="l">
              <a:spcBef>
                <a:spcPts val="1000"/>
              </a:spcBef>
              <a:spcAft>
                <a:spcPts val="0"/>
              </a:spcAft>
              <a:buSzPts val="2200"/>
              <a:buChar char="●"/>
            </a:pPr>
            <a:r>
              <a:rPr lang="zh-TW"/>
              <a:t>產業轉型：</a:t>
            </a:r>
            <a:endParaRPr/>
          </a:p>
          <a:p>
            <a:pPr indent="-355600" lvl="1" marL="914400" rtl="0" algn="l">
              <a:spcBef>
                <a:spcPts val="1000"/>
              </a:spcBef>
              <a:spcAft>
                <a:spcPts val="0"/>
              </a:spcAft>
              <a:buSzPts val="2000"/>
              <a:buChar char="○"/>
            </a:pPr>
            <a:r>
              <a:rPr lang="zh-TW"/>
              <a:t>自動偵測判斷</a:t>
            </a:r>
            <a:endParaRPr/>
          </a:p>
          <a:p>
            <a:pPr indent="-368300" lvl="0" marL="457200" rtl="0" algn="l">
              <a:spcBef>
                <a:spcPts val="1000"/>
              </a:spcBef>
              <a:spcAft>
                <a:spcPts val="0"/>
              </a:spcAft>
              <a:buSzPts val="2200"/>
              <a:buChar char="●"/>
            </a:pPr>
            <a:r>
              <a:rPr lang="zh-TW"/>
              <a:t>特色：</a:t>
            </a:r>
            <a:endParaRPr/>
          </a:p>
          <a:p>
            <a:pPr indent="-355600" lvl="1" marL="914400" rtl="0" algn="l">
              <a:spcBef>
                <a:spcPts val="1000"/>
              </a:spcBef>
              <a:spcAft>
                <a:spcPts val="0"/>
              </a:spcAft>
              <a:buSzPts val="2000"/>
              <a:buChar char="○"/>
            </a:pPr>
            <a:r>
              <a:rPr lang="zh-TW"/>
              <a:t>智慧化生產：</a:t>
            </a:r>
            <a:r>
              <a:rPr lang="zh-TW"/>
              <a:t>物聯網、大數據、AI等技術</a:t>
            </a:r>
            <a:endParaRPr/>
          </a:p>
          <a:p>
            <a:pPr indent="-355600" lvl="1" marL="914400" rtl="0" algn="l">
              <a:spcBef>
                <a:spcPts val="0"/>
              </a:spcBef>
              <a:spcAft>
                <a:spcPts val="0"/>
              </a:spcAft>
              <a:buSzPts val="2000"/>
              <a:buChar char="○"/>
            </a:pPr>
            <a:r>
              <a:rPr lang="zh-TW"/>
              <a:t>重視資料收集分析，以此提高決策準確性</a:t>
            </a:r>
            <a:endParaRPr/>
          </a:p>
        </p:txBody>
      </p:sp>
      <p:sp>
        <p:nvSpPr>
          <p:cNvPr id="487" name="Google Shape;487;p35"/>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工業發展的演進 (4/4)</a:t>
            </a:r>
            <a:endParaRPr/>
          </a:p>
        </p:txBody>
      </p:sp>
      <p:sp>
        <p:nvSpPr>
          <p:cNvPr id="488" name="Google Shape;488;p3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489" name="Google Shape;489;p3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490" name="Google Shape;490;p35"/>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491" name="Google Shape;491;p35"/>
          <p:cNvSpPr/>
          <p:nvPr/>
        </p:nvSpPr>
        <p:spPr>
          <a:xfrm>
            <a:off x="856043" y="1341316"/>
            <a:ext cx="1394400" cy="679200"/>
          </a:xfrm>
          <a:prstGeom prst="roundRect">
            <a:avLst>
              <a:gd fmla="val 16667" name="adj"/>
            </a:avLst>
          </a:prstGeom>
          <a:solidFill>
            <a:srgbClr val="FFFFFF"/>
          </a:solidFill>
          <a:ln cap="flat" cmpd="sng" w="38100">
            <a:solidFill>
              <a:srgbClr val="4F81B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zh-TW" sz="2400"/>
              <a:t>工業1.0</a:t>
            </a:r>
            <a:endParaRPr sz="2400"/>
          </a:p>
        </p:txBody>
      </p:sp>
      <p:sp>
        <p:nvSpPr>
          <p:cNvPr id="492" name="Google Shape;492;p35"/>
          <p:cNvSpPr/>
          <p:nvPr/>
        </p:nvSpPr>
        <p:spPr>
          <a:xfrm>
            <a:off x="856043" y="5420716"/>
            <a:ext cx="1394400" cy="679200"/>
          </a:xfrm>
          <a:prstGeom prst="roundRect">
            <a:avLst>
              <a:gd fmla="val 16667" name="adj"/>
            </a:avLst>
          </a:prstGeom>
          <a:solidFill>
            <a:srgbClr val="FFFFFF"/>
          </a:solidFill>
          <a:ln cap="flat" cmpd="sng" w="38100">
            <a:solidFill>
              <a:srgbClr val="4F81B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zh-TW" sz="2400"/>
              <a:t>工業5.0</a:t>
            </a:r>
            <a:endParaRPr sz="2400"/>
          </a:p>
        </p:txBody>
      </p:sp>
      <p:sp>
        <p:nvSpPr>
          <p:cNvPr id="493" name="Google Shape;493;p35"/>
          <p:cNvSpPr/>
          <p:nvPr/>
        </p:nvSpPr>
        <p:spPr>
          <a:xfrm>
            <a:off x="856043" y="3438253"/>
            <a:ext cx="1394400" cy="679200"/>
          </a:xfrm>
          <a:prstGeom prst="roundRect">
            <a:avLst>
              <a:gd fmla="val 16667" name="adj"/>
            </a:avLst>
          </a:prstGeom>
          <a:solidFill>
            <a:srgbClr val="FFFFFF"/>
          </a:solidFill>
          <a:ln cap="flat" cmpd="sng" w="38100">
            <a:solidFill>
              <a:srgbClr val="4F81B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zh-TW" sz="2400"/>
              <a:t>工業</a:t>
            </a:r>
            <a:r>
              <a:rPr lang="zh-TW" sz="2400"/>
              <a:t>3</a:t>
            </a:r>
            <a:r>
              <a:rPr lang="zh-TW" sz="2400"/>
              <a:t>.0</a:t>
            </a:r>
            <a:endParaRPr sz="2400"/>
          </a:p>
        </p:txBody>
      </p:sp>
      <p:sp>
        <p:nvSpPr>
          <p:cNvPr id="494" name="Google Shape;494;p35"/>
          <p:cNvSpPr/>
          <p:nvPr/>
        </p:nvSpPr>
        <p:spPr>
          <a:xfrm>
            <a:off x="856043" y="2389778"/>
            <a:ext cx="1394400" cy="679200"/>
          </a:xfrm>
          <a:prstGeom prst="roundRect">
            <a:avLst>
              <a:gd fmla="val 16667" name="adj"/>
            </a:avLst>
          </a:prstGeom>
          <a:solidFill>
            <a:srgbClr val="FFFFFF"/>
          </a:solidFill>
          <a:ln cap="flat" cmpd="sng" w="38100">
            <a:solidFill>
              <a:srgbClr val="4F81B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zh-TW" sz="2400"/>
              <a:t>工業2.0</a:t>
            </a:r>
            <a:endParaRPr sz="2400"/>
          </a:p>
        </p:txBody>
      </p:sp>
      <p:sp>
        <p:nvSpPr>
          <p:cNvPr id="495" name="Google Shape;495;p35"/>
          <p:cNvSpPr/>
          <p:nvPr/>
        </p:nvSpPr>
        <p:spPr>
          <a:xfrm>
            <a:off x="856043" y="4436066"/>
            <a:ext cx="1394400" cy="6792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zh-TW" sz="2400">
                <a:solidFill>
                  <a:srgbClr val="FFFFFF"/>
                </a:solidFill>
              </a:rPr>
              <a:t>工業4.0</a:t>
            </a:r>
            <a:endParaRPr sz="2400">
              <a:solidFill>
                <a:srgbClr val="FFFFFF"/>
              </a:solidFill>
            </a:endParaRPr>
          </a:p>
        </p:txBody>
      </p:sp>
      <p:sp>
        <p:nvSpPr>
          <p:cNvPr id="496" name="Google Shape;496;p35"/>
          <p:cNvSpPr/>
          <p:nvPr/>
        </p:nvSpPr>
        <p:spPr>
          <a:xfrm rot="-8100000">
            <a:off x="1321389" y="1875290"/>
            <a:ext cx="463721" cy="463721"/>
          </a:xfrm>
          <a:prstGeom prst="halfFrame">
            <a:avLst>
              <a:gd fmla="val 33333" name="adj1"/>
              <a:gd fmla="val 33333" name="adj2"/>
            </a:avLst>
          </a:prstGeom>
          <a:solidFill>
            <a:srgbClr val="EEEEEE"/>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5"/>
          <p:cNvSpPr/>
          <p:nvPr/>
        </p:nvSpPr>
        <p:spPr>
          <a:xfrm rot="-8100000">
            <a:off x="1321389" y="2952840"/>
            <a:ext cx="463721" cy="463721"/>
          </a:xfrm>
          <a:prstGeom prst="halfFrame">
            <a:avLst>
              <a:gd fmla="val 33333" name="adj1"/>
              <a:gd fmla="val 33333" name="adj2"/>
            </a:avLst>
          </a:prstGeom>
          <a:solidFill>
            <a:srgbClr val="EEEEEE"/>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35"/>
          <p:cNvSpPr/>
          <p:nvPr/>
        </p:nvSpPr>
        <p:spPr>
          <a:xfrm rot="-8100000">
            <a:off x="1321389" y="3994252"/>
            <a:ext cx="463721" cy="463721"/>
          </a:xfrm>
          <a:prstGeom prst="halfFrame">
            <a:avLst>
              <a:gd fmla="val 33333" name="adj1"/>
              <a:gd fmla="val 33333" name="adj2"/>
            </a:avLst>
          </a:prstGeom>
          <a:solidFill>
            <a:srgbClr val="EEEEEE"/>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5"/>
          <p:cNvSpPr/>
          <p:nvPr/>
        </p:nvSpPr>
        <p:spPr>
          <a:xfrm rot="-8100000">
            <a:off x="1321389" y="4998752"/>
            <a:ext cx="463721" cy="463721"/>
          </a:xfrm>
          <a:prstGeom prst="halfFrame">
            <a:avLst>
              <a:gd fmla="val 33333" name="adj1"/>
              <a:gd fmla="val 33333" name="adj2"/>
            </a:avLst>
          </a:prstGeom>
          <a:solidFill>
            <a:srgbClr val="EEEEEE"/>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0" name="Google Shape;500;p35"/>
          <p:cNvPicPr preferRelativeResize="0"/>
          <p:nvPr/>
        </p:nvPicPr>
        <p:blipFill rotWithShape="1">
          <a:blip r:embed="rId3">
            <a:alphaModFix/>
          </a:blip>
          <a:srcRect b="0" l="0" r="0" t="0"/>
          <a:stretch/>
        </p:blipFill>
        <p:spPr>
          <a:xfrm>
            <a:off x="6778825" y="1296700"/>
            <a:ext cx="2081000" cy="2081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pic>
        <p:nvPicPr>
          <p:cNvPr id="505" name="Google Shape;505;p36"/>
          <p:cNvPicPr preferRelativeResize="0"/>
          <p:nvPr/>
        </p:nvPicPr>
        <p:blipFill rotWithShape="1">
          <a:blip r:embed="rId3">
            <a:alphaModFix/>
          </a:blip>
          <a:srcRect b="-24703" l="0" r="0" t="0"/>
          <a:stretch/>
        </p:blipFill>
        <p:spPr>
          <a:xfrm>
            <a:off x="50" y="283369"/>
            <a:ext cx="9144000" cy="6100763"/>
          </a:xfrm>
          <a:prstGeom prst="rect">
            <a:avLst/>
          </a:prstGeom>
          <a:noFill/>
          <a:ln>
            <a:noFill/>
          </a:ln>
        </p:spPr>
      </p:pic>
      <p:sp>
        <p:nvSpPr>
          <p:cNvPr id="506" name="Google Shape;506;p36"/>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507" name="Google Shape;507;p36"/>
          <p:cNvSpPr txBox="1"/>
          <p:nvPr>
            <p:ph type="title"/>
          </p:nvPr>
        </p:nvSpPr>
        <p:spPr>
          <a:xfrm>
            <a:off x="715550" y="5402200"/>
            <a:ext cx="5048700" cy="6237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Dashboard</a:t>
            </a:r>
            <a:endParaRPr b="0" sz="2400"/>
          </a:p>
          <a:p>
            <a:pPr indent="0" lvl="0" marL="0" rtl="0" algn="ctr">
              <a:spcBef>
                <a:spcPts val="0"/>
              </a:spcBef>
              <a:spcAft>
                <a:spcPts val="0"/>
              </a:spcAft>
              <a:buNone/>
            </a:pPr>
            <a:r>
              <a:rPr lang="zh-TW"/>
              <a:t>儀表板</a:t>
            </a:r>
            <a:endParaRPr/>
          </a:p>
        </p:txBody>
      </p:sp>
      <p:sp>
        <p:nvSpPr>
          <p:cNvPr id="508" name="Google Shape;508;p3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09" name="Google Shape;509;p3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u="sng">
                <a:solidFill>
                  <a:schemeClr val="hlink"/>
                </a:solidFill>
                <a:hlinkClick r:id="rId4"/>
              </a:rPr>
              <a:t>https://pixabay.com/photos/data-chart-graph-monitor-marketing-4570804/</a:t>
            </a:r>
            <a:r>
              <a:rPr lang="zh-TW"/>
              <a:t> </a:t>
            </a:r>
            <a:endParaRPr/>
          </a:p>
        </p:txBody>
      </p:sp>
      <p:sp>
        <p:nvSpPr>
          <p:cNvPr id="510" name="Google Shape;510;p36"/>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511" name="Google Shape;511;p36"/>
          <p:cNvPicPr preferRelativeResize="0"/>
          <p:nvPr/>
        </p:nvPicPr>
        <p:blipFill>
          <a:blip r:embed="rId5">
            <a:alphaModFix/>
          </a:blip>
          <a:stretch>
            <a:fillRect/>
          </a:stretch>
        </p:blipFill>
        <p:spPr>
          <a:xfrm>
            <a:off x="5827000" y="2385699"/>
            <a:ext cx="2951951" cy="35654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37"/>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工業4.0利用網路與雲端連線，實現了遠端監控和數據資料的自動化蒐集</a:t>
            </a:r>
            <a:endParaRPr/>
          </a:p>
          <a:p>
            <a:pPr indent="-368300" lvl="0" marL="457200" rtl="0" algn="l">
              <a:spcBef>
                <a:spcPts val="1000"/>
              </a:spcBef>
              <a:spcAft>
                <a:spcPts val="0"/>
              </a:spcAft>
              <a:buSzPts val="2200"/>
              <a:buChar char="●"/>
            </a:pPr>
            <a:r>
              <a:rPr lang="zh-TW"/>
              <a:t>工業4.0中的</a:t>
            </a:r>
            <a:r>
              <a:rPr lang="zh-TW"/>
              <a:t>儀表板</a:t>
            </a:r>
            <a:r>
              <a:rPr lang="zh-TW"/>
              <a:t>，提供了操作員、管理者和決策者觀看製程狀態、辨識趨勢與找出問題、制訂決策、以及與機械互動的操作。</a:t>
            </a:r>
            <a:endParaRPr/>
          </a:p>
          <a:p>
            <a:pPr indent="-368300" lvl="0" marL="457200" rtl="0" algn="l">
              <a:spcBef>
                <a:spcPts val="1000"/>
              </a:spcBef>
              <a:spcAft>
                <a:spcPts val="1000"/>
              </a:spcAft>
              <a:buSzPts val="2200"/>
              <a:buChar char="●"/>
            </a:pPr>
            <a:r>
              <a:rPr lang="zh-TW"/>
              <a:t>然而，隨著大數據資料的增加，</a:t>
            </a:r>
            <a:r>
              <a:rPr lang="zh-TW">
                <a:solidFill>
                  <a:srgbClr val="FF0000"/>
                </a:solidFill>
              </a:rPr>
              <a:t>傳統以統計圖表的儀表板限制了資料的表現彈性。複雜且多元的數據也難以讓人有效率地取得有意義的洞見。</a:t>
            </a:r>
            <a:endParaRPr/>
          </a:p>
        </p:txBody>
      </p:sp>
      <p:sp>
        <p:nvSpPr>
          <p:cNvPr id="517" name="Google Shape;517;p3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工業4.0的儀表板</a:t>
            </a:r>
            <a:endParaRPr/>
          </a:p>
        </p:txBody>
      </p:sp>
      <p:sp>
        <p:nvSpPr>
          <p:cNvPr id="518" name="Google Shape;518;p3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19" name="Google Shape;519;p3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(Figliè et al., 2024)</a:t>
            </a:r>
            <a:endParaRPr/>
          </a:p>
        </p:txBody>
      </p:sp>
      <p:sp>
        <p:nvSpPr>
          <p:cNvPr id="520" name="Google Shape;520;p37"/>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3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26" name="Google Shape;526;p3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(偉康科技洞察室，2023)</a:t>
            </a:r>
            <a:endParaRPr/>
          </a:p>
        </p:txBody>
      </p:sp>
      <p:sp>
        <p:nvSpPr>
          <p:cNvPr id="527" name="Google Shape;527;p3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528" name="Google Shape;528;p38"/>
          <p:cNvSpPr/>
          <p:nvPr/>
        </p:nvSpPr>
        <p:spPr>
          <a:xfrm>
            <a:off x="3417050" y="2608650"/>
            <a:ext cx="2310000" cy="1640700"/>
          </a:xfrm>
          <a:prstGeom prst="roundRect">
            <a:avLst>
              <a:gd fmla="val 16667" name="adj"/>
            </a:avLst>
          </a:prstGeom>
          <a:solidFill>
            <a:srgbClr val="99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zh-TW" sz="2400">
                <a:solidFill>
                  <a:srgbClr val="FFFFFF"/>
                </a:solidFill>
              </a:rPr>
              <a:t>Industry 5.0</a:t>
            </a:r>
            <a:endParaRPr b="1" sz="2400">
              <a:solidFill>
                <a:srgbClr val="FFFFFF"/>
              </a:solidFill>
            </a:endParaRPr>
          </a:p>
          <a:p>
            <a:pPr indent="0" lvl="0" marL="0" marR="0" rtl="0" algn="ctr">
              <a:lnSpc>
                <a:spcPct val="100000"/>
              </a:lnSpc>
              <a:spcBef>
                <a:spcPts val="0"/>
              </a:spcBef>
              <a:spcAft>
                <a:spcPts val="0"/>
              </a:spcAft>
              <a:buNone/>
            </a:pPr>
            <a:r>
              <a:rPr b="1" lang="zh-TW" sz="3600">
                <a:solidFill>
                  <a:srgbClr val="FFFFFF"/>
                </a:solidFill>
              </a:rPr>
              <a:t>工業5.0</a:t>
            </a:r>
            <a:endParaRPr b="1" sz="3600">
              <a:solidFill>
                <a:srgbClr val="FFFFFF"/>
              </a:solidFill>
            </a:endParaRPr>
          </a:p>
          <a:p>
            <a:pPr indent="0" lvl="0" marL="0" marR="0" rtl="0" algn="ctr">
              <a:lnSpc>
                <a:spcPct val="100000"/>
              </a:lnSpc>
              <a:spcBef>
                <a:spcPts val="0"/>
              </a:spcBef>
              <a:spcAft>
                <a:spcPts val="0"/>
              </a:spcAft>
              <a:buNone/>
            </a:pPr>
            <a:r>
              <a:rPr lang="zh-TW" sz="2600">
                <a:solidFill>
                  <a:srgbClr val="FFFFFF"/>
                </a:solidFill>
              </a:rPr>
              <a:t>是什麼？</a:t>
            </a:r>
            <a:endParaRPr sz="2600">
              <a:solidFill>
                <a:srgbClr val="FFFFFF"/>
              </a:solidFill>
            </a:endParaRPr>
          </a:p>
        </p:txBody>
      </p:sp>
      <p:sp>
        <p:nvSpPr>
          <p:cNvPr id="529" name="Google Shape;529;p38"/>
          <p:cNvSpPr txBox="1"/>
          <p:nvPr/>
        </p:nvSpPr>
        <p:spPr>
          <a:xfrm>
            <a:off x="3567175" y="1173475"/>
            <a:ext cx="3450000" cy="40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TW" sz="1800">
                <a:solidFill>
                  <a:srgbClr val="3C78D8"/>
                </a:solidFill>
              </a:rPr>
              <a:t>Human-Machine </a:t>
            </a:r>
            <a:endParaRPr sz="1800">
              <a:solidFill>
                <a:srgbClr val="3C78D8"/>
              </a:solidFill>
            </a:endParaRPr>
          </a:p>
          <a:p>
            <a:pPr indent="0" lvl="0" marL="0" rtl="0" algn="ctr">
              <a:spcBef>
                <a:spcPts val="0"/>
              </a:spcBef>
              <a:spcAft>
                <a:spcPts val="0"/>
              </a:spcAft>
              <a:buNone/>
            </a:pPr>
            <a:r>
              <a:rPr lang="zh-TW" sz="1800">
                <a:solidFill>
                  <a:srgbClr val="3C78D8"/>
                </a:solidFill>
              </a:rPr>
              <a:t>Collaboration</a:t>
            </a:r>
            <a:endParaRPr sz="1800">
              <a:solidFill>
                <a:srgbClr val="3C78D8"/>
              </a:solidFill>
            </a:endParaRPr>
          </a:p>
          <a:p>
            <a:pPr indent="0" lvl="0" marL="0" rtl="0" algn="ctr">
              <a:spcBef>
                <a:spcPts val="0"/>
              </a:spcBef>
              <a:spcAft>
                <a:spcPts val="0"/>
              </a:spcAft>
              <a:buNone/>
            </a:pPr>
            <a:r>
              <a:rPr lang="zh-TW" sz="2400">
                <a:solidFill>
                  <a:srgbClr val="3C78D8"/>
                </a:solidFill>
              </a:rPr>
              <a:t>人機協作</a:t>
            </a:r>
            <a:endParaRPr sz="2400">
              <a:solidFill>
                <a:srgbClr val="3C78D8"/>
              </a:solidFill>
            </a:endParaRPr>
          </a:p>
        </p:txBody>
      </p:sp>
      <p:sp>
        <p:nvSpPr>
          <p:cNvPr id="530" name="Google Shape;530;p38"/>
          <p:cNvSpPr txBox="1"/>
          <p:nvPr/>
        </p:nvSpPr>
        <p:spPr>
          <a:xfrm>
            <a:off x="6137325" y="2073975"/>
            <a:ext cx="2516100" cy="40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TW" sz="1800">
                <a:solidFill>
                  <a:srgbClr val="3C78D8"/>
                </a:solidFill>
              </a:rPr>
              <a:t>Personalization</a:t>
            </a:r>
            <a:endParaRPr sz="1800">
              <a:solidFill>
                <a:srgbClr val="3C78D8"/>
              </a:solidFill>
            </a:endParaRPr>
          </a:p>
          <a:p>
            <a:pPr indent="0" lvl="0" marL="0" rtl="0" algn="ctr">
              <a:spcBef>
                <a:spcPts val="0"/>
              </a:spcBef>
              <a:spcAft>
                <a:spcPts val="0"/>
              </a:spcAft>
              <a:buNone/>
            </a:pPr>
            <a:r>
              <a:rPr lang="zh-TW" sz="2400">
                <a:solidFill>
                  <a:srgbClr val="3C78D8"/>
                </a:solidFill>
              </a:rPr>
              <a:t>個性化/個人化</a:t>
            </a:r>
            <a:endParaRPr sz="2400">
              <a:solidFill>
                <a:srgbClr val="3C78D8"/>
              </a:solidFill>
            </a:endParaRPr>
          </a:p>
        </p:txBody>
      </p:sp>
      <p:sp>
        <p:nvSpPr>
          <p:cNvPr id="531" name="Google Shape;531;p38"/>
          <p:cNvSpPr txBox="1"/>
          <p:nvPr/>
        </p:nvSpPr>
        <p:spPr>
          <a:xfrm>
            <a:off x="5536600" y="4831500"/>
            <a:ext cx="2402700" cy="40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TW" sz="1800">
                <a:solidFill>
                  <a:srgbClr val="1C4587"/>
                </a:solidFill>
              </a:rPr>
              <a:t>Sustainability</a:t>
            </a:r>
            <a:endParaRPr sz="1800">
              <a:solidFill>
                <a:srgbClr val="1C4587"/>
              </a:solidFill>
            </a:endParaRPr>
          </a:p>
          <a:p>
            <a:pPr indent="0" lvl="0" marL="0" rtl="0" algn="ctr">
              <a:spcBef>
                <a:spcPts val="0"/>
              </a:spcBef>
              <a:spcAft>
                <a:spcPts val="0"/>
              </a:spcAft>
              <a:buNone/>
            </a:pPr>
            <a:r>
              <a:rPr lang="zh-TW" sz="2400">
                <a:solidFill>
                  <a:srgbClr val="1C4587"/>
                </a:solidFill>
              </a:rPr>
              <a:t>可持續發展</a:t>
            </a:r>
            <a:endParaRPr sz="2400">
              <a:solidFill>
                <a:srgbClr val="1C4587"/>
              </a:solidFill>
            </a:endParaRPr>
          </a:p>
        </p:txBody>
      </p:sp>
      <p:sp>
        <p:nvSpPr>
          <p:cNvPr id="532" name="Google Shape;532;p38"/>
          <p:cNvSpPr txBox="1"/>
          <p:nvPr/>
        </p:nvSpPr>
        <p:spPr>
          <a:xfrm>
            <a:off x="286500" y="2876925"/>
            <a:ext cx="2402700" cy="40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TW" sz="1800">
                <a:solidFill>
                  <a:srgbClr val="6D9EEB"/>
                </a:solidFill>
              </a:rPr>
              <a:t>Automation</a:t>
            </a:r>
            <a:endParaRPr sz="1800">
              <a:solidFill>
                <a:srgbClr val="6D9EEB"/>
              </a:solidFill>
            </a:endParaRPr>
          </a:p>
          <a:p>
            <a:pPr indent="0" lvl="0" marL="0" rtl="0" algn="ctr">
              <a:spcBef>
                <a:spcPts val="0"/>
              </a:spcBef>
              <a:spcAft>
                <a:spcPts val="0"/>
              </a:spcAft>
              <a:buNone/>
            </a:pPr>
            <a:r>
              <a:rPr lang="zh-TW" sz="2400">
                <a:solidFill>
                  <a:srgbClr val="6D9EEB"/>
                </a:solidFill>
              </a:rPr>
              <a:t>自動化</a:t>
            </a:r>
            <a:endParaRPr sz="2400">
              <a:solidFill>
                <a:srgbClr val="6D9EEB"/>
              </a:solidFill>
            </a:endParaRPr>
          </a:p>
        </p:txBody>
      </p:sp>
      <p:sp>
        <p:nvSpPr>
          <p:cNvPr id="533" name="Google Shape;533;p38"/>
          <p:cNvSpPr txBox="1"/>
          <p:nvPr/>
        </p:nvSpPr>
        <p:spPr>
          <a:xfrm>
            <a:off x="1164475" y="1346050"/>
            <a:ext cx="2402700" cy="40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TW" sz="1800">
                <a:solidFill>
                  <a:srgbClr val="6D9EEB"/>
                </a:solidFill>
              </a:rPr>
              <a:t>Datafication</a:t>
            </a:r>
            <a:endParaRPr sz="1800">
              <a:solidFill>
                <a:srgbClr val="6D9EEB"/>
              </a:solidFill>
            </a:endParaRPr>
          </a:p>
          <a:p>
            <a:pPr indent="0" lvl="0" marL="0" rtl="0" algn="ctr">
              <a:spcBef>
                <a:spcPts val="0"/>
              </a:spcBef>
              <a:spcAft>
                <a:spcPts val="0"/>
              </a:spcAft>
              <a:buNone/>
            </a:pPr>
            <a:r>
              <a:rPr lang="zh-TW" sz="2400">
                <a:solidFill>
                  <a:srgbClr val="6D9EEB"/>
                </a:solidFill>
              </a:rPr>
              <a:t>數據化</a:t>
            </a:r>
            <a:endParaRPr sz="2400">
              <a:solidFill>
                <a:srgbClr val="6D9EEB"/>
              </a:solidFill>
            </a:endParaRPr>
          </a:p>
        </p:txBody>
      </p:sp>
      <p:sp>
        <p:nvSpPr>
          <p:cNvPr id="534" name="Google Shape;534;p38"/>
          <p:cNvSpPr txBox="1"/>
          <p:nvPr/>
        </p:nvSpPr>
        <p:spPr>
          <a:xfrm>
            <a:off x="796075" y="4124713"/>
            <a:ext cx="2402700" cy="40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TW" sz="1800">
                <a:solidFill>
                  <a:srgbClr val="3C78D8"/>
                </a:solidFill>
              </a:rPr>
              <a:t>Intelligence</a:t>
            </a:r>
            <a:endParaRPr sz="1800">
              <a:solidFill>
                <a:srgbClr val="3C78D8"/>
              </a:solidFill>
            </a:endParaRPr>
          </a:p>
          <a:p>
            <a:pPr indent="0" lvl="0" marL="0" rtl="0" algn="ctr">
              <a:spcBef>
                <a:spcPts val="0"/>
              </a:spcBef>
              <a:spcAft>
                <a:spcPts val="0"/>
              </a:spcAft>
              <a:buNone/>
            </a:pPr>
            <a:r>
              <a:rPr lang="zh-TW" sz="2400">
                <a:solidFill>
                  <a:srgbClr val="3C78D8"/>
                </a:solidFill>
              </a:rPr>
              <a:t>智能化</a:t>
            </a:r>
            <a:endParaRPr sz="2400">
              <a:solidFill>
                <a:srgbClr val="3C78D8"/>
              </a:solidFill>
            </a:endParaRPr>
          </a:p>
        </p:txBody>
      </p:sp>
      <p:sp>
        <p:nvSpPr>
          <p:cNvPr id="535" name="Google Shape;535;p38"/>
          <p:cNvSpPr txBox="1"/>
          <p:nvPr/>
        </p:nvSpPr>
        <p:spPr>
          <a:xfrm>
            <a:off x="2003875" y="5232000"/>
            <a:ext cx="3383700" cy="40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TW" sz="1800">
                <a:solidFill>
                  <a:srgbClr val="1155CC"/>
                </a:solidFill>
              </a:rPr>
              <a:t>Supply Chain </a:t>
            </a:r>
            <a:endParaRPr sz="1800">
              <a:solidFill>
                <a:srgbClr val="1155CC"/>
              </a:solidFill>
            </a:endParaRPr>
          </a:p>
          <a:p>
            <a:pPr indent="0" lvl="0" marL="0" rtl="0" algn="ctr">
              <a:spcBef>
                <a:spcPts val="0"/>
              </a:spcBef>
              <a:spcAft>
                <a:spcPts val="0"/>
              </a:spcAft>
              <a:buNone/>
            </a:pPr>
            <a:r>
              <a:rPr lang="zh-TW" sz="1800">
                <a:solidFill>
                  <a:srgbClr val="1155CC"/>
                </a:solidFill>
              </a:rPr>
              <a:t>Collaboration</a:t>
            </a:r>
            <a:endParaRPr sz="1800">
              <a:solidFill>
                <a:srgbClr val="1155CC"/>
              </a:solidFill>
            </a:endParaRPr>
          </a:p>
          <a:p>
            <a:pPr indent="0" lvl="0" marL="0" rtl="0" algn="ctr">
              <a:spcBef>
                <a:spcPts val="0"/>
              </a:spcBef>
              <a:spcAft>
                <a:spcPts val="0"/>
              </a:spcAft>
              <a:buNone/>
            </a:pPr>
            <a:r>
              <a:rPr lang="zh-TW" sz="2400">
                <a:solidFill>
                  <a:srgbClr val="1155CC"/>
                </a:solidFill>
              </a:rPr>
              <a:t>供應鏈</a:t>
            </a:r>
            <a:r>
              <a:rPr lang="zh-TW" sz="2400">
                <a:solidFill>
                  <a:srgbClr val="1155CC"/>
                </a:solidFill>
              </a:rPr>
              <a:t>協作</a:t>
            </a:r>
            <a:endParaRPr sz="2400">
              <a:solidFill>
                <a:srgbClr val="1155CC"/>
              </a:solidFill>
            </a:endParaRPr>
          </a:p>
        </p:txBody>
      </p:sp>
      <p:sp>
        <p:nvSpPr>
          <p:cNvPr id="536" name="Google Shape;536;p38"/>
          <p:cNvSpPr txBox="1"/>
          <p:nvPr/>
        </p:nvSpPr>
        <p:spPr>
          <a:xfrm>
            <a:off x="5476125" y="3651213"/>
            <a:ext cx="3383700" cy="40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TW" sz="1800">
                <a:solidFill>
                  <a:srgbClr val="1155CC"/>
                </a:solidFill>
              </a:rPr>
              <a:t>Ecosystem</a:t>
            </a:r>
            <a:endParaRPr sz="1800">
              <a:solidFill>
                <a:srgbClr val="1155CC"/>
              </a:solidFill>
            </a:endParaRPr>
          </a:p>
          <a:p>
            <a:pPr indent="0" lvl="0" marL="0" rtl="0" algn="ctr">
              <a:spcBef>
                <a:spcPts val="0"/>
              </a:spcBef>
              <a:spcAft>
                <a:spcPts val="0"/>
              </a:spcAft>
              <a:buNone/>
            </a:pPr>
            <a:r>
              <a:rPr lang="zh-TW" sz="2400">
                <a:solidFill>
                  <a:srgbClr val="1155CC"/>
                </a:solidFill>
              </a:rPr>
              <a:t>生態系統</a:t>
            </a:r>
            <a:endParaRPr sz="2400">
              <a:solidFill>
                <a:srgbClr val="1155CC"/>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39"/>
          <p:cNvSpPr txBox="1"/>
          <p:nvPr>
            <p:ph idx="1" type="body"/>
          </p:nvPr>
        </p:nvSpPr>
        <p:spPr>
          <a:xfrm>
            <a:off x="715550" y="1341321"/>
            <a:ext cx="7713000" cy="4758600"/>
          </a:xfrm>
          <a:prstGeom prst="rect">
            <a:avLst/>
          </a:prstGeom>
        </p:spPr>
        <p:txBody>
          <a:bodyPr anchorCtr="0" anchor="ctr" bIns="91425" lIns="91425" spcFirstLastPara="1" rIns="91425" wrap="square" tIns="91425">
            <a:noAutofit/>
          </a:bodyPr>
          <a:lstStyle/>
          <a:p>
            <a:pPr indent="-368300" lvl="0" marL="457200" rtl="0" algn="l">
              <a:spcBef>
                <a:spcPts val="1000"/>
              </a:spcBef>
              <a:spcAft>
                <a:spcPts val="0"/>
              </a:spcAft>
              <a:buSzPts val="2200"/>
              <a:buChar char="●"/>
            </a:pPr>
            <a:r>
              <a:rPr lang="zh-TW"/>
              <a:t>先進製程對於跨領域專業知識(multidisciplinary expertise)的需求：</a:t>
            </a:r>
            <a:endParaRPr/>
          </a:p>
          <a:p>
            <a:pPr indent="-355600" lvl="1" marL="914400" rtl="0" algn="l">
              <a:spcBef>
                <a:spcPts val="1000"/>
              </a:spcBef>
              <a:spcAft>
                <a:spcPts val="0"/>
              </a:spcAft>
              <a:buSzPts val="2000"/>
              <a:buChar char="○"/>
            </a:pPr>
            <a:r>
              <a:rPr lang="zh-TW"/>
              <a:t>區分相關資訊、排除無關資料</a:t>
            </a:r>
            <a:endParaRPr/>
          </a:p>
          <a:p>
            <a:pPr indent="-355600" lvl="1" marL="914400" rtl="0" algn="l">
              <a:spcBef>
                <a:spcPts val="0"/>
              </a:spcBef>
              <a:spcAft>
                <a:spcPts val="0"/>
              </a:spcAft>
              <a:buSzPts val="2000"/>
              <a:buChar char="○"/>
            </a:pPr>
            <a:r>
              <a:rPr lang="zh-TW"/>
              <a:t>從大數據資料中推論出結論、取得洞見，並進行決策</a:t>
            </a:r>
            <a:endParaRPr/>
          </a:p>
          <a:p>
            <a:pPr indent="-368300" lvl="0" marL="457200" rtl="0" algn="l">
              <a:spcBef>
                <a:spcPts val="1000"/>
              </a:spcBef>
              <a:spcAft>
                <a:spcPts val="0"/>
              </a:spcAft>
              <a:buSzPts val="2200"/>
              <a:buChar char="●"/>
            </a:pPr>
            <a:r>
              <a:rPr lang="zh-TW"/>
              <a:t>以往的常見於自動化系統中的聊天機器人，大多是用於檢索與查詢特定的資料。</a:t>
            </a:r>
            <a:endParaRPr/>
          </a:p>
          <a:p>
            <a:pPr indent="-368300" lvl="0" marL="457200" rtl="0" algn="l">
              <a:spcBef>
                <a:spcPts val="1000"/>
              </a:spcBef>
              <a:spcAft>
                <a:spcPts val="0"/>
              </a:spcAft>
              <a:buSzPts val="2200"/>
              <a:buChar char="●"/>
            </a:pPr>
            <a:r>
              <a:rPr lang="zh-TW"/>
              <a:t>如今，基於</a:t>
            </a:r>
            <a:r>
              <a:rPr b="1" lang="zh-TW">
                <a:latin typeface="Lexend"/>
                <a:ea typeface="Lexend"/>
                <a:cs typeface="Lexend"/>
                <a:sym typeface="Lexend"/>
              </a:rPr>
              <a:t>大型語言模型(Large Language Models, LLM)</a:t>
            </a:r>
            <a:r>
              <a:rPr lang="zh-TW"/>
              <a:t>的聊天機器人，能夠脫離樣板式的流程，自然地回應使用者的查詢。因而讓聊天機器人的潛力大幅成長。</a:t>
            </a:r>
            <a:endParaRPr/>
          </a:p>
          <a:p>
            <a:pPr indent="-368300" lvl="0" marL="457200" rtl="0" algn="l">
              <a:spcBef>
                <a:spcPts val="1000"/>
              </a:spcBef>
              <a:spcAft>
                <a:spcPts val="1000"/>
              </a:spcAft>
              <a:buSzPts val="2200"/>
              <a:buChar char="●"/>
            </a:pPr>
            <a:r>
              <a:rPr b="1" lang="zh-TW">
                <a:latin typeface="Lexend"/>
                <a:ea typeface="Lexend"/>
                <a:cs typeface="Lexend"/>
                <a:sym typeface="Lexend"/>
              </a:rPr>
              <a:t>智慧認知助理 (Intelligent Cognitive Assistants, ICA)</a:t>
            </a:r>
            <a:r>
              <a:rPr lang="zh-TW"/>
              <a:t>：在</a:t>
            </a:r>
            <a:r>
              <a:rPr lang="zh-TW" u="sng"/>
              <a:t>與使用者的互動</a:t>
            </a:r>
            <a:r>
              <a:rPr lang="zh-TW"/>
              <a:t>中，透過理解、推理和學習來執行各種任務的AI系統。</a:t>
            </a:r>
            <a:endParaRPr/>
          </a:p>
        </p:txBody>
      </p:sp>
      <p:sp>
        <p:nvSpPr>
          <p:cNvPr id="542" name="Google Shape;542;p3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從資料到知識</a:t>
            </a:r>
            <a:endParaRPr/>
          </a:p>
        </p:txBody>
      </p:sp>
      <p:sp>
        <p:nvSpPr>
          <p:cNvPr id="543" name="Google Shape;543;p3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44" name="Google Shape;544;p3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(Garcia et al., 2024; Figliè et al., 2024)</a:t>
            </a:r>
            <a:endParaRPr/>
          </a:p>
        </p:txBody>
      </p:sp>
      <p:sp>
        <p:nvSpPr>
          <p:cNvPr id="545" name="Google Shape;545;p39"/>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40"/>
          <p:cNvSpPr/>
          <p:nvPr/>
        </p:nvSpPr>
        <p:spPr>
          <a:xfrm>
            <a:off x="3807050" y="1520025"/>
            <a:ext cx="2662500" cy="32919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1" name="Google Shape;551;p40"/>
          <p:cNvPicPr preferRelativeResize="0"/>
          <p:nvPr/>
        </p:nvPicPr>
        <p:blipFill>
          <a:blip r:embed="rId3">
            <a:alphaModFix/>
          </a:blip>
          <a:stretch>
            <a:fillRect/>
          </a:stretch>
        </p:blipFill>
        <p:spPr>
          <a:xfrm>
            <a:off x="2197250" y="0"/>
            <a:ext cx="4749600" cy="5121225"/>
          </a:xfrm>
          <a:prstGeom prst="rect">
            <a:avLst/>
          </a:prstGeom>
          <a:noFill/>
          <a:ln>
            <a:noFill/>
          </a:ln>
        </p:spPr>
      </p:pic>
      <p:sp>
        <p:nvSpPr>
          <p:cNvPr id="552" name="Google Shape;552;p40"/>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53" name="Google Shape;553;p40"/>
          <p:cNvSpPr txBox="1"/>
          <p:nvPr/>
        </p:nvSpPr>
        <p:spPr>
          <a:xfrm>
            <a:off x="715550" y="4915100"/>
            <a:ext cx="7713000" cy="689700"/>
          </a:xfrm>
          <a:prstGeom prst="rect">
            <a:avLst/>
          </a:prstGeom>
          <a:noFill/>
          <a:ln>
            <a:noFill/>
          </a:ln>
        </p:spPr>
        <p:txBody>
          <a:bodyPr anchorCtr="0" anchor="t" bIns="91425" lIns="91425" spcFirstLastPara="1" rIns="91425" wrap="square" tIns="0">
            <a:noAutofit/>
          </a:bodyPr>
          <a:lstStyle/>
          <a:p>
            <a:pPr indent="0" lvl="0" marL="0" rtl="0" algn="l">
              <a:spcBef>
                <a:spcPts val="0"/>
              </a:spcBef>
              <a:spcAft>
                <a:spcPts val="0"/>
              </a:spcAft>
              <a:buNone/>
            </a:pPr>
            <a:r>
              <a:rPr b="1" lang="zh-TW" sz="4200">
                <a:latin typeface="Outfit"/>
                <a:ea typeface="Outfit"/>
                <a:cs typeface="Outfit"/>
                <a:sym typeface="Outfit"/>
              </a:rPr>
              <a:t>聊天機器人的發展</a:t>
            </a:r>
            <a:endParaRPr b="1" sz="4200">
              <a:solidFill>
                <a:srgbClr val="000000"/>
              </a:solidFill>
              <a:latin typeface="Outfit"/>
              <a:ea typeface="Outfit"/>
              <a:cs typeface="Outfit"/>
              <a:sym typeface="Outfit"/>
            </a:endParaRPr>
          </a:p>
        </p:txBody>
      </p:sp>
      <p:sp>
        <p:nvSpPr>
          <p:cNvPr id="554" name="Google Shape;554;p40"/>
          <p:cNvSpPr txBox="1"/>
          <p:nvPr>
            <p:ph idx="1"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41"/>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560" name="Google Shape;560;p41"/>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561" name="Google Shape;561;p41"/>
          <p:cNvSpPr txBox="1"/>
          <p:nvPr>
            <p:ph type="title"/>
          </p:nvPr>
        </p:nvSpPr>
        <p:spPr>
          <a:xfrm>
            <a:off x="715550" y="5537529"/>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你用過那種聊天機器人？</a:t>
            </a:r>
            <a:endParaRPr/>
          </a:p>
        </p:txBody>
      </p:sp>
      <p:sp>
        <p:nvSpPr>
          <p:cNvPr id="562" name="Google Shape;562;p4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63" name="Google Shape;563;p4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564" name="Google Shape;564;p41"/>
          <p:cNvPicPr preferRelativeResize="0"/>
          <p:nvPr/>
        </p:nvPicPr>
        <p:blipFill>
          <a:blip r:embed="rId3">
            <a:alphaModFix/>
          </a:blip>
          <a:stretch>
            <a:fillRect/>
          </a:stretch>
        </p:blipFill>
        <p:spPr>
          <a:xfrm>
            <a:off x="3256952" y="643750"/>
            <a:ext cx="6830574" cy="4758600"/>
          </a:xfrm>
          <a:prstGeom prst="rect">
            <a:avLst/>
          </a:prstGeom>
          <a:noFill/>
          <a:ln>
            <a:noFill/>
          </a:ln>
        </p:spPr>
      </p:pic>
      <p:sp>
        <p:nvSpPr>
          <p:cNvPr id="565" name="Google Shape;565;p41"/>
          <p:cNvSpPr/>
          <p:nvPr/>
        </p:nvSpPr>
        <p:spPr>
          <a:xfrm>
            <a:off x="3383875" y="655600"/>
            <a:ext cx="6717600" cy="4758600"/>
          </a:xfrm>
          <a:prstGeom prst="rect">
            <a:avLst/>
          </a:prstGeom>
          <a:solidFill>
            <a:srgbClr val="D9EAD3">
              <a:alpha val="322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pic>
        <p:nvPicPr>
          <p:cNvPr id="566" name="Google Shape;566;p41"/>
          <p:cNvPicPr preferRelativeResize="0"/>
          <p:nvPr/>
        </p:nvPicPr>
        <p:blipFill rotWithShape="1">
          <a:blip r:embed="rId4">
            <a:alphaModFix/>
          </a:blip>
          <a:srcRect b="0" l="0" r="0" t="11917"/>
          <a:stretch/>
        </p:blipFill>
        <p:spPr>
          <a:xfrm>
            <a:off x="-2417200" y="643750"/>
            <a:ext cx="7243800" cy="4758600"/>
          </a:xfrm>
          <a:prstGeom prst="parallelogram">
            <a:avLst>
              <a:gd fmla="val 18505" name="adj"/>
            </a:avLst>
          </a:prstGeom>
          <a:noFill/>
          <a:ln>
            <a:noFill/>
          </a:ln>
        </p:spPr>
      </p:pic>
      <p:sp>
        <p:nvSpPr>
          <p:cNvPr id="567" name="Google Shape;567;p41"/>
          <p:cNvSpPr/>
          <p:nvPr/>
        </p:nvSpPr>
        <p:spPr>
          <a:xfrm>
            <a:off x="-2417075" y="643875"/>
            <a:ext cx="7243800" cy="4758600"/>
          </a:xfrm>
          <a:prstGeom prst="parallelogram">
            <a:avLst>
              <a:gd fmla="val 18399" name="adj"/>
            </a:avLst>
          </a:prstGeom>
          <a:solidFill>
            <a:srgbClr val="F4CCCC">
              <a:alpha val="316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sp>
        <p:nvSpPr>
          <p:cNvPr id="568" name="Google Shape;568;p41"/>
          <p:cNvSpPr/>
          <p:nvPr/>
        </p:nvSpPr>
        <p:spPr>
          <a:xfrm>
            <a:off x="-12525" y="4205800"/>
            <a:ext cx="9144000" cy="1208400"/>
          </a:xfrm>
          <a:prstGeom prst="rect">
            <a:avLst/>
          </a:prstGeom>
          <a:solidFill>
            <a:srgbClr val="19191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sp>
        <p:nvSpPr>
          <p:cNvPr id="569" name="Google Shape;569;p41"/>
          <p:cNvSpPr/>
          <p:nvPr/>
        </p:nvSpPr>
        <p:spPr>
          <a:xfrm>
            <a:off x="-12525" y="4205800"/>
            <a:ext cx="9144000" cy="112800"/>
          </a:xfrm>
          <a:prstGeom prst="rect">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sp>
        <p:nvSpPr>
          <p:cNvPr id="570" name="Google Shape;570;p41"/>
          <p:cNvSpPr/>
          <p:nvPr/>
        </p:nvSpPr>
        <p:spPr>
          <a:xfrm>
            <a:off x="-12525" y="5318750"/>
            <a:ext cx="9144000" cy="112800"/>
          </a:xfrm>
          <a:prstGeom prst="rect">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pic>
        <p:nvPicPr>
          <p:cNvPr id="571" name="Google Shape;571;p41"/>
          <p:cNvPicPr preferRelativeResize="0"/>
          <p:nvPr/>
        </p:nvPicPr>
        <p:blipFill>
          <a:blip r:embed="rId5">
            <a:alphaModFix/>
          </a:blip>
          <a:stretch>
            <a:fillRect/>
          </a:stretch>
        </p:blipFill>
        <p:spPr>
          <a:xfrm>
            <a:off x="3163613" y="1124763"/>
            <a:ext cx="2816876" cy="3394176"/>
          </a:xfrm>
          <a:prstGeom prst="rect">
            <a:avLst/>
          </a:prstGeom>
          <a:noFill/>
          <a:ln>
            <a:noFill/>
          </a:ln>
        </p:spPr>
      </p:pic>
      <p:sp>
        <p:nvSpPr>
          <p:cNvPr id="572" name="Google Shape;572;p41"/>
          <p:cNvSpPr txBox="1"/>
          <p:nvPr/>
        </p:nvSpPr>
        <p:spPr>
          <a:xfrm>
            <a:off x="1717000" y="3584400"/>
            <a:ext cx="889800" cy="110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4800">
              <a:solidFill>
                <a:schemeClr val="dk1"/>
              </a:solidFill>
              <a:latin typeface="Impact"/>
              <a:ea typeface="Impact"/>
              <a:cs typeface="Impact"/>
              <a:sym typeface="Impact"/>
            </a:endParaRPr>
          </a:p>
        </p:txBody>
      </p:sp>
      <p:sp>
        <p:nvSpPr>
          <p:cNvPr id="573" name="Google Shape;573;p41"/>
          <p:cNvSpPr/>
          <p:nvPr/>
        </p:nvSpPr>
        <p:spPr>
          <a:xfrm>
            <a:off x="4007550" y="4365188"/>
            <a:ext cx="493603" cy="668569"/>
          </a:xfrm>
          <a:prstGeom prst="rect">
            <a:avLst/>
          </a:prstGeom>
        </p:spPr>
        <p:txBody>
          <a:bodyPr>
            <a:prstTxWarp prst="textPlain"/>
          </a:bodyPr>
          <a:lstStyle/>
          <a:p>
            <a:pPr lvl="0" algn="ctr"/>
            <a:r>
              <a:rPr b="0" i="1">
                <a:ln cap="flat" cmpd="sng" w="38100">
                  <a:solidFill>
                    <a:srgbClr val="CC0000"/>
                  </a:solidFill>
                  <a:prstDash val="solid"/>
                  <a:round/>
                  <a:headEnd len="sm" w="sm" type="none"/>
                  <a:tailEnd len="sm" w="sm" type="none"/>
                </a:ln>
                <a:solidFill>
                  <a:srgbClr val="FFFFFF"/>
                </a:solidFill>
                <a:latin typeface="Impact"/>
              </a:rPr>
              <a:t>V</a:t>
            </a:r>
          </a:p>
        </p:txBody>
      </p:sp>
      <p:sp>
        <p:nvSpPr>
          <p:cNvPr id="574" name="Google Shape;574;p41"/>
          <p:cNvSpPr/>
          <p:nvPr/>
        </p:nvSpPr>
        <p:spPr>
          <a:xfrm>
            <a:off x="4395786" y="4570615"/>
            <a:ext cx="463175" cy="696461"/>
          </a:xfrm>
          <a:prstGeom prst="rect">
            <a:avLst/>
          </a:prstGeom>
        </p:spPr>
        <p:txBody>
          <a:bodyPr>
            <a:prstTxWarp prst="textPlain"/>
          </a:bodyPr>
          <a:lstStyle/>
          <a:p>
            <a:pPr lvl="0" algn="ctr"/>
            <a:r>
              <a:rPr b="0" i="1">
                <a:ln cap="flat" cmpd="sng" w="38100">
                  <a:solidFill>
                    <a:srgbClr val="CC0000"/>
                  </a:solidFill>
                  <a:prstDash val="solid"/>
                  <a:round/>
                  <a:headEnd len="sm" w="sm" type="none"/>
                  <a:tailEnd len="sm" w="sm" type="none"/>
                </a:ln>
                <a:solidFill>
                  <a:srgbClr val="FFFFFF"/>
                </a:solidFill>
                <a:latin typeface="Impact"/>
              </a:rPr>
              <a:t>S</a:t>
            </a:r>
          </a:p>
        </p:txBody>
      </p:sp>
      <p:sp>
        <p:nvSpPr>
          <p:cNvPr id="575" name="Google Shape;575;p41"/>
          <p:cNvSpPr/>
          <p:nvPr/>
        </p:nvSpPr>
        <p:spPr>
          <a:xfrm>
            <a:off x="1288975" y="4402276"/>
            <a:ext cx="1547806" cy="832776"/>
          </a:xfrm>
          <a:prstGeom prst="rect">
            <a:avLst/>
          </a:prstGeom>
        </p:spPr>
        <p:txBody>
          <a:bodyPr>
            <a:prstTxWarp prst="textPlain"/>
          </a:bodyPr>
          <a:lstStyle/>
          <a:p>
            <a:pPr lvl="0" algn="ctr"/>
            <a:r>
              <a:rPr b="0" i="0">
                <a:ln cap="flat" cmpd="sng" w="9525">
                  <a:solidFill>
                    <a:srgbClr val="999999"/>
                  </a:solidFill>
                  <a:prstDash val="solid"/>
                  <a:round/>
                  <a:headEnd len="sm" w="sm" type="none"/>
                  <a:tailEnd len="sm" w="sm" type="none"/>
                </a:ln>
                <a:solidFill>
                  <a:srgbClr val="FFFFFF"/>
                </a:solidFill>
                <a:latin typeface="Arial"/>
              </a:rPr>
              <a:t>蝦皮聊聊</a:t>
            </a:r>
            <a:br>
              <a:rPr b="0" i="0">
                <a:ln cap="flat" cmpd="sng" w="9525">
                  <a:solidFill>
                    <a:srgbClr val="999999"/>
                  </a:solidFill>
                  <a:prstDash val="solid"/>
                  <a:round/>
                  <a:headEnd len="sm" w="sm" type="none"/>
                  <a:tailEnd len="sm" w="sm" type="none"/>
                </a:ln>
                <a:solidFill>
                  <a:srgbClr val="FFFFFF"/>
                </a:solidFill>
                <a:latin typeface="Arial"/>
              </a:rPr>
            </a:br>
            <a:r>
              <a:rPr b="0" i="0">
                <a:ln cap="flat" cmpd="sng" w="9525">
                  <a:solidFill>
                    <a:srgbClr val="999999"/>
                  </a:solidFill>
                  <a:prstDash val="solid"/>
                  <a:round/>
                  <a:headEnd len="sm" w="sm" type="none"/>
                  <a:tailEnd len="sm" w="sm" type="none"/>
                </a:ln>
                <a:solidFill>
                  <a:srgbClr val="FFFFFF"/>
                </a:solidFill>
                <a:latin typeface="Arial"/>
              </a:rPr>
              <a:t>自動回覆</a:t>
            </a:r>
          </a:p>
        </p:txBody>
      </p:sp>
      <p:sp>
        <p:nvSpPr>
          <p:cNvPr id="576" name="Google Shape;576;p41"/>
          <p:cNvSpPr/>
          <p:nvPr/>
        </p:nvSpPr>
        <p:spPr>
          <a:xfrm>
            <a:off x="5671925" y="4530874"/>
            <a:ext cx="3091500" cy="558271"/>
          </a:xfrm>
          <a:prstGeom prst="rect">
            <a:avLst/>
          </a:prstGeom>
        </p:spPr>
        <p:txBody>
          <a:bodyPr>
            <a:prstTxWarp prst="textPlain"/>
          </a:bodyPr>
          <a:lstStyle/>
          <a:p>
            <a:pPr lvl="0" algn="ctr"/>
            <a:r>
              <a:rPr b="0" i="0">
                <a:ln cap="flat" cmpd="sng" w="9525">
                  <a:solidFill>
                    <a:srgbClr val="999999"/>
                  </a:solidFill>
                  <a:prstDash val="solid"/>
                  <a:round/>
                  <a:headEnd len="sm" w="sm" type="none"/>
                  <a:tailEnd len="sm" w="sm" type="none"/>
                </a:ln>
                <a:solidFill>
                  <a:srgbClr val="FFFFFF"/>
                </a:solidFill>
                <a:latin typeface="Arial"/>
              </a:rPr>
              <a:t>ChatGPT</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4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1966年：聊天機器人的誕生</a:t>
            </a:r>
            <a:endParaRPr b="0" sz="2400"/>
          </a:p>
          <a:p>
            <a:pPr indent="0" lvl="0" marL="0" rtl="0" algn="ctr">
              <a:spcBef>
                <a:spcPts val="0"/>
              </a:spcBef>
              <a:spcAft>
                <a:spcPts val="0"/>
              </a:spcAft>
              <a:buNone/>
            </a:pPr>
            <a:r>
              <a:rPr lang="zh-TW"/>
              <a:t>ELIZA</a:t>
            </a:r>
            <a:endParaRPr/>
          </a:p>
        </p:txBody>
      </p:sp>
      <p:sp>
        <p:nvSpPr>
          <p:cNvPr id="582" name="Google Shape;582;p4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83" name="Google Shape;583;p4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(Weizenbaum, 1966)</a:t>
            </a:r>
            <a:endParaRPr/>
          </a:p>
        </p:txBody>
      </p:sp>
      <p:sp>
        <p:nvSpPr>
          <p:cNvPr id="584" name="Google Shape;584;p42"/>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585" name="Google Shape;585;p42"/>
          <p:cNvPicPr preferRelativeResize="0"/>
          <p:nvPr/>
        </p:nvPicPr>
        <p:blipFill rotWithShape="1">
          <a:blip r:embed="rId3">
            <a:alphaModFix/>
          </a:blip>
          <a:srcRect b="0" l="1815" r="42337" t="0"/>
          <a:stretch/>
        </p:blipFill>
        <p:spPr>
          <a:xfrm>
            <a:off x="0" y="1356750"/>
            <a:ext cx="3807050" cy="4799325"/>
          </a:xfrm>
          <a:prstGeom prst="rect">
            <a:avLst/>
          </a:prstGeom>
          <a:noFill/>
          <a:ln>
            <a:noFill/>
          </a:ln>
        </p:spPr>
      </p:pic>
      <p:sp>
        <p:nvSpPr>
          <p:cNvPr id="586" name="Google Shape;586;p42"/>
          <p:cNvSpPr txBox="1"/>
          <p:nvPr>
            <p:ph idx="1" type="body"/>
          </p:nvPr>
        </p:nvSpPr>
        <p:spPr>
          <a:xfrm>
            <a:off x="3958450" y="1341325"/>
            <a:ext cx="44703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E</a:t>
            </a:r>
            <a:r>
              <a:rPr lang="zh-TW"/>
              <a:t>LIZA由Joseph Weizenbaum於1966年開發，是自然語言處理(NLP)領域的先驅之一。 </a:t>
            </a:r>
            <a:endParaRPr/>
          </a:p>
          <a:p>
            <a:pPr indent="-368300" lvl="0" marL="457200" rtl="0" algn="l">
              <a:spcBef>
                <a:spcPts val="1000"/>
              </a:spcBef>
              <a:spcAft>
                <a:spcPts val="0"/>
              </a:spcAft>
              <a:buSzPts val="2200"/>
              <a:buChar char="●"/>
            </a:pPr>
            <a:r>
              <a:rPr lang="zh-TW"/>
              <a:t>ELIZA被設計用來模擬與人的對話交流，透過</a:t>
            </a:r>
            <a:r>
              <a:rPr b="1" lang="zh-TW">
                <a:solidFill>
                  <a:srgbClr val="FF0000"/>
                </a:solidFill>
                <a:highlight>
                  <a:srgbClr val="FFFF00"/>
                </a:highlight>
                <a:latin typeface="Lexend"/>
                <a:ea typeface="Lexend"/>
                <a:cs typeface="Lexend"/>
                <a:sym typeface="Lexend"/>
              </a:rPr>
              <a:t>關鍵詞</a:t>
            </a:r>
            <a:r>
              <a:rPr lang="zh-TW"/>
              <a:t>辨識和模式比對演算法來回應使用者。    </a:t>
            </a:r>
            <a:endParaRPr/>
          </a:p>
          <a:p>
            <a:pPr indent="-368300" lvl="0" marL="457200" rtl="0" algn="l">
              <a:spcBef>
                <a:spcPts val="1000"/>
              </a:spcBef>
              <a:spcAft>
                <a:spcPts val="1000"/>
              </a:spcAft>
              <a:buSzPts val="2200"/>
              <a:buChar char="●"/>
            </a:pPr>
            <a:r>
              <a:rPr lang="zh-TW"/>
              <a:t>ELIZA的知識庫受限於基本的情境識別和模式比對規則的僵化性，但它仍然是聊天機器人和對話式人工智慧發展的關鍵里程碑。</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43"/>
          <p:cNvSpPr/>
          <p:nvPr/>
        </p:nvSpPr>
        <p:spPr>
          <a:xfrm>
            <a:off x="3228600" y="2951400"/>
            <a:ext cx="1397700" cy="5250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43"/>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593" name="Google Shape;593;p43"/>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ELIZA</a:t>
            </a:r>
            <a:r>
              <a:rPr lang="zh-TW"/>
              <a:t>偵測關鍵字的流程</a:t>
            </a:r>
            <a:endParaRPr/>
          </a:p>
        </p:txBody>
      </p:sp>
      <p:sp>
        <p:nvSpPr>
          <p:cNvPr id="594" name="Google Shape;594;p4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95" name="Google Shape;595;p4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596" name="Google Shape;596;p43"/>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597" name="Google Shape;597;p43"/>
          <p:cNvPicPr preferRelativeResize="0"/>
          <p:nvPr/>
        </p:nvPicPr>
        <p:blipFill>
          <a:blip r:embed="rId3">
            <a:alphaModFix/>
          </a:blip>
          <a:stretch>
            <a:fillRect/>
          </a:stretch>
        </p:blipFill>
        <p:spPr>
          <a:xfrm>
            <a:off x="1152772" y="643600"/>
            <a:ext cx="6838664" cy="47586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4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b="0" lang="zh-TW" sz="2400"/>
              <a:t>1972年：模擬妄想型精神分裂症</a:t>
            </a:r>
            <a:endParaRPr b="0" sz="2400"/>
          </a:p>
          <a:p>
            <a:pPr indent="0" lvl="0" marL="0" rtl="0" algn="ctr">
              <a:spcBef>
                <a:spcPts val="0"/>
              </a:spcBef>
              <a:spcAft>
                <a:spcPts val="0"/>
              </a:spcAft>
              <a:buNone/>
            </a:pPr>
            <a:r>
              <a:rPr lang="zh-TW"/>
              <a:t>PARRY</a:t>
            </a:r>
            <a:endParaRPr/>
          </a:p>
        </p:txBody>
      </p:sp>
      <p:sp>
        <p:nvSpPr>
          <p:cNvPr id="603" name="Google Shape;603;p4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04" name="Google Shape;604;p4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(Miller, 1981)</a:t>
            </a:r>
            <a:endParaRPr/>
          </a:p>
        </p:txBody>
      </p:sp>
      <p:sp>
        <p:nvSpPr>
          <p:cNvPr id="605" name="Google Shape;605;p44"/>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606" name="Google Shape;606;p44"/>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PARRY於1972年問世，是模擬妄想型精神分裂症患者行為(the paranoid mode of behavior)的早期嘗試。    </a:t>
            </a:r>
            <a:endParaRPr/>
          </a:p>
          <a:p>
            <a:pPr indent="-368300" lvl="0" marL="457200" rtl="0" algn="l">
              <a:spcBef>
                <a:spcPts val="1000"/>
              </a:spcBef>
              <a:spcAft>
                <a:spcPts val="0"/>
              </a:spcAft>
              <a:buSzPts val="2200"/>
              <a:buChar char="●"/>
            </a:pPr>
            <a:r>
              <a:rPr lang="zh-TW"/>
              <a:t>PARRY展現了複雜人類認知過程模擬的挑戰，它使用了</a:t>
            </a:r>
            <a:r>
              <a:rPr lang="zh-TW">
                <a:solidFill>
                  <a:srgbClr val="FF0000"/>
                </a:solidFill>
                <a:highlight>
                  <a:srgbClr val="FFFF00"/>
                </a:highlight>
              </a:rPr>
              <a:t>內部狀態模式</a:t>
            </a:r>
            <a:r>
              <a:rPr lang="zh-TW"/>
              <a:t>來表達情緒和信念，超越了當時簡單的關鍵字模式比對技術。    </a:t>
            </a:r>
            <a:endParaRPr/>
          </a:p>
          <a:p>
            <a:pPr indent="-368300" lvl="0" marL="457200" rtl="0" algn="l">
              <a:spcBef>
                <a:spcPts val="1000"/>
              </a:spcBef>
              <a:spcAft>
                <a:spcPts val="1000"/>
              </a:spcAft>
              <a:buSzPts val="2200"/>
              <a:buChar char="●"/>
            </a:pPr>
            <a:r>
              <a:rPr lang="zh-TW"/>
              <a:t>PARRY的研究結果展現了要全面複製人類思維和情緒反應的巨大難度，但仍是人工智慧發展的重要里程碑。</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2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377" name="Google Shape;377;p27"/>
          <p:cNvPicPr preferRelativeResize="0"/>
          <p:nvPr/>
        </p:nvPicPr>
        <p:blipFill rotWithShape="1">
          <a:blip r:embed="rId3">
            <a:alphaModFix/>
          </a:blip>
          <a:srcRect b="65262" l="31170" r="28919" t="10745"/>
          <a:stretch/>
        </p:blipFill>
        <p:spPr>
          <a:xfrm>
            <a:off x="803400" y="1031575"/>
            <a:ext cx="2779200" cy="2807700"/>
          </a:xfrm>
          <a:prstGeom prst="ellipse">
            <a:avLst/>
          </a:prstGeom>
          <a:noFill/>
          <a:ln cap="flat" cmpd="sng" w="9525">
            <a:solidFill>
              <a:srgbClr val="000000"/>
            </a:solidFill>
            <a:prstDash val="solid"/>
            <a:round/>
            <a:headEnd len="sm" w="sm" type="none"/>
            <a:tailEnd len="sm" w="sm" type="none"/>
          </a:ln>
        </p:spPr>
      </p:pic>
      <p:sp>
        <p:nvSpPr>
          <p:cNvPr id="378" name="Google Shape;378;p27"/>
          <p:cNvSpPr/>
          <p:nvPr/>
        </p:nvSpPr>
        <p:spPr>
          <a:xfrm>
            <a:off x="670073" y="928808"/>
            <a:ext cx="2912400" cy="2807700"/>
          </a:xfrm>
          <a:prstGeom prst="ellipse">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8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7"/>
          <p:cNvSpPr txBox="1"/>
          <p:nvPr/>
        </p:nvSpPr>
        <p:spPr>
          <a:xfrm>
            <a:off x="638250" y="4369350"/>
            <a:ext cx="3109500" cy="12306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None/>
            </a:pPr>
            <a:r>
              <a:rPr lang="zh-TW" sz="2000">
                <a:solidFill>
                  <a:srgbClr val="323232"/>
                </a:solidFill>
                <a:latin typeface="Gill Sans"/>
                <a:ea typeface="Gill Sans"/>
                <a:cs typeface="Gill Sans"/>
                <a:sym typeface="Gill Sans"/>
              </a:rPr>
              <a:t>中華民國圖書館學會</a:t>
            </a:r>
            <a:endParaRPr sz="2000">
              <a:solidFill>
                <a:srgbClr val="323232"/>
              </a:solidFill>
              <a:latin typeface="Gill Sans"/>
              <a:ea typeface="Gill Sans"/>
              <a:cs typeface="Gill Sans"/>
              <a:sym typeface="Gill Sans"/>
            </a:endParaRPr>
          </a:p>
          <a:p>
            <a:pPr indent="0" lvl="0" marL="0" rtl="0" algn="ctr">
              <a:lnSpc>
                <a:spcPct val="100000"/>
              </a:lnSpc>
              <a:spcBef>
                <a:spcPts val="0"/>
              </a:spcBef>
              <a:spcAft>
                <a:spcPts val="0"/>
              </a:spcAft>
              <a:buNone/>
            </a:pPr>
            <a:r>
              <a:rPr lang="zh-TW" sz="2000">
                <a:solidFill>
                  <a:srgbClr val="323232"/>
                </a:solidFill>
                <a:latin typeface="Gill Sans"/>
                <a:ea typeface="Gill Sans"/>
                <a:cs typeface="Gill Sans"/>
                <a:sym typeface="Gill Sans"/>
              </a:rPr>
              <a:t>資訊科技委員</a:t>
            </a:r>
            <a:endParaRPr sz="2000">
              <a:solidFill>
                <a:srgbClr val="323232"/>
              </a:solidFill>
              <a:latin typeface="Gill Sans"/>
              <a:ea typeface="Gill Sans"/>
              <a:cs typeface="Gill Sans"/>
              <a:sym typeface="Gill Sans"/>
            </a:endParaRPr>
          </a:p>
          <a:p>
            <a:pPr indent="0" lvl="0" marL="0" rtl="0" algn="ctr">
              <a:lnSpc>
                <a:spcPct val="100000"/>
              </a:lnSpc>
              <a:spcBef>
                <a:spcPts val="0"/>
              </a:spcBef>
              <a:spcAft>
                <a:spcPts val="0"/>
              </a:spcAft>
              <a:buNone/>
            </a:pPr>
            <a:r>
              <a:rPr b="1" lang="zh-TW" sz="4800">
                <a:solidFill>
                  <a:srgbClr val="323232"/>
                </a:solidFill>
                <a:latin typeface="Gill Sans"/>
                <a:ea typeface="Gill Sans"/>
                <a:cs typeface="Gill Sans"/>
                <a:sym typeface="Gill Sans"/>
              </a:rPr>
              <a:t>陳勇汀</a:t>
            </a:r>
            <a:endParaRPr b="1" sz="4800">
              <a:solidFill>
                <a:srgbClr val="323232"/>
              </a:solidFill>
              <a:latin typeface="Gill Sans"/>
              <a:ea typeface="Gill Sans"/>
              <a:cs typeface="Gill Sans"/>
              <a:sym typeface="Gill Sans"/>
            </a:endParaRPr>
          </a:p>
          <a:p>
            <a:pPr indent="0" lvl="0" marL="0" rtl="0" algn="ctr">
              <a:lnSpc>
                <a:spcPct val="100000"/>
              </a:lnSpc>
              <a:spcBef>
                <a:spcPts val="0"/>
              </a:spcBef>
              <a:spcAft>
                <a:spcPts val="0"/>
              </a:spcAft>
              <a:buNone/>
            </a:pPr>
            <a:r>
              <a:rPr b="1" lang="zh-TW" sz="1900">
                <a:solidFill>
                  <a:srgbClr val="323232"/>
                </a:solidFill>
                <a:latin typeface="Gill Sans"/>
                <a:ea typeface="Gill Sans"/>
                <a:cs typeface="Gill Sans"/>
                <a:sym typeface="Gill Sans"/>
              </a:rPr>
              <a:t>(布丁布丁吃布丁)</a:t>
            </a:r>
            <a:endParaRPr b="1" sz="1900">
              <a:solidFill>
                <a:srgbClr val="323232"/>
              </a:solidFill>
              <a:latin typeface="Gill Sans"/>
              <a:ea typeface="Gill Sans"/>
              <a:cs typeface="Gill Sans"/>
              <a:sym typeface="Gill Sans"/>
            </a:endParaRPr>
          </a:p>
        </p:txBody>
      </p:sp>
      <p:sp>
        <p:nvSpPr>
          <p:cNvPr id="380" name="Google Shape;380;p27"/>
          <p:cNvSpPr txBox="1"/>
          <p:nvPr/>
        </p:nvSpPr>
        <p:spPr>
          <a:xfrm>
            <a:off x="4745350" y="3884550"/>
            <a:ext cx="3874800" cy="22002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800"/>
              </a:spcBef>
              <a:spcAft>
                <a:spcPts val="0"/>
              </a:spcAft>
              <a:buNone/>
            </a:pPr>
            <a:r>
              <a:rPr b="1" lang="zh-TW" sz="2400">
                <a:latin typeface="Gill Sans"/>
                <a:ea typeface="Gill Sans"/>
                <a:cs typeface="Gill Sans"/>
                <a:sym typeface="Gill Sans"/>
              </a:rPr>
              <a:t>學歷</a:t>
            </a:r>
            <a:endParaRPr b="1" sz="2400">
              <a:latin typeface="Gill Sans"/>
              <a:ea typeface="Gill Sans"/>
              <a:cs typeface="Gill Sans"/>
              <a:sym typeface="Gill Sans"/>
            </a:endParaRPr>
          </a:p>
          <a:p>
            <a:pPr indent="-342900" lvl="0" marL="457200" rtl="0" algn="l">
              <a:lnSpc>
                <a:spcPct val="115000"/>
              </a:lnSpc>
              <a:spcBef>
                <a:spcPts val="1000"/>
              </a:spcBef>
              <a:spcAft>
                <a:spcPts val="0"/>
              </a:spcAft>
              <a:buClr>
                <a:srgbClr val="191919"/>
              </a:buClr>
              <a:buSzPts val="1800"/>
              <a:buChar char="•"/>
            </a:pPr>
            <a:r>
              <a:rPr lang="zh-TW" sz="1800">
                <a:solidFill>
                  <a:srgbClr val="191919"/>
                </a:solidFill>
                <a:latin typeface="Gill Sans"/>
                <a:ea typeface="Gill Sans"/>
                <a:cs typeface="Gill Sans"/>
                <a:sym typeface="Gill Sans"/>
              </a:rPr>
              <a:t>政治大學圖書資訊與檔案學</a:t>
            </a:r>
            <a:br>
              <a:rPr lang="zh-TW" sz="1800">
                <a:solidFill>
                  <a:srgbClr val="191919"/>
                </a:solidFill>
                <a:latin typeface="Gill Sans"/>
                <a:ea typeface="Gill Sans"/>
                <a:cs typeface="Gill Sans"/>
                <a:sym typeface="Gill Sans"/>
              </a:rPr>
            </a:br>
            <a:r>
              <a:rPr lang="zh-TW" sz="1800">
                <a:solidFill>
                  <a:srgbClr val="191919"/>
                </a:solidFill>
                <a:latin typeface="Gill Sans"/>
                <a:ea typeface="Gill Sans"/>
                <a:cs typeface="Gill Sans"/>
                <a:sym typeface="Gill Sans"/>
              </a:rPr>
              <a:t>研究所博士 </a:t>
            </a:r>
            <a:endParaRPr sz="1800">
              <a:solidFill>
                <a:srgbClr val="191919"/>
              </a:solidFill>
              <a:latin typeface="Gill Sans"/>
              <a:ea typeface="Gill Sans"/>
              <a:cs typeface="Gill Sans"/>
              <a:sym typeface="Gill Sans"/>
            </a:endParaRPr>
          </a:p>
          <a:p>
            <a:pPr indent="-342900" lvl="0" marL="457200" rtl="0" algn="l">
              <a:lnSpc>
                <a:spcPct val="115000"/>
              </a:lnSpc>
              <a:spcBef>
                <a:spcPts val="1000"/>
              </a:spcBef>
              <a:spcAft>
                <a:spcPts val="0"/>
              </a:spcAft>
              <a:buClr>
                <a:srgbClr val="191919"/>
              </a:buClr>
              <a:buSzPts val="1800"/>
              <a:buFont typeface="Gill Sans"/>
              <a:buChar char="•"/>
            </a:pPr>
            <a:r>
              <a:rPr lang="zh-TW" sz="1800">
                <a:solidFill>
                  <a:srgbClr val="191919"/>
                </a:solidFill>
                <a:latin typeface="Gill Sans"/>
                <a:ea typeface="Gill Sans"/>
                <a:cs typeface="Gill Sans"/>
                <a:sym typeface="Gill Sans"/>
              </a:rPr>
              <a:t>政治大學圖書資訊與檔案學</a:t>
            </a:r>
            <a:br>
              <a:rPr lang="zh-TW" sz="1800">
                <a:solidFill>
                  <a:srgbClr val="191919"/>
                </a:solidFill>
                <a:latin typeface="Gill Sans"/>
                <a:ea typeface="Gill Sans"/>
                <a:cs typeface="Gill Sans"/>
                <a:sym typeface="Gill Sans"/>
              </a:rPr>
            </a:br>
            <a:r>
              <a:rPr lang="zh-TW" sz="1800">
                <a:solidFill>
                  <a:srgbClr val="191919"/>
                </a:solidFill>
                <a:latin typeface="Gill Sans"/>
                <a:ea typeface="Gill Sans"/>
                <a:cs typeface="Gill Sans"/>
                <a:sym typeface="Gill Sans"/>
              </a:rPr>
              <a:t>研究所碩士</a:t>
            </a:r>
            <a:endParaRPr sz="1800">
              <a:solidFill>
                <a:srgbClr val="191919"/>
              </a:solidFill>
              <a:latin typeface="Gill Sans"/>
              <a:ea typeface="Gill Sans"/>
              <a:cs typeface="Gill Sans"/>
              <a:sym typeface="Gill Sans"/>
            </a:endParaRPr>
          </a:p>
          <a:p>
            <a:pPr indent="-361950" lvl="0" marL="457200" rtl="0" algn="l">
              <a:lnSpc>
                <a:spcPct val="115000"/>
              </a:lnSpc>
              <a:spcBef>
                <a:spcPts val="1000"/>
              </a:spcBef>
              <a:spcAft>
                <a:spcPts val="1000"/>
              </a:spcAft>
              <a:buClr>
                <a:srgbClr val="191919"/>
              </a:buClr>
              <a:buSzPts val="2100"/>
              <a:buFont typeface="Gill Sans"/>
              <a:buChar char="•"/>
            </a:pPr>
            <a:r>
              <a:rPr lang="zh-TW" sz="1800">
                <a:solidFill>
                  <a:srgbClr val="191919"/>
                </a:solidFill>
                <a:latin typeface="Gill Sans"/>
                <a:ea typeface="Gill Sans"/>
                <a:cs typeface="Gill Sans"/>
                <a:sym typeface="Gill Sans"/>
              </a:rPr>
              <a:t>輔仁大學圖書資訊學系學士</a:t>
            </a:r>
            <a:r>
              <a:rPr lang="zh-TW" sz="2100">
                <a:solidFill>
                  <a:srgbClr val="191919"/>
                </a:solidFill>
                <a:latin typeface="Gill Sans"/>
                <a:ea typeface="Gill Sans"/>
                <a:cs typeface="Gill Sans"/>
                <a:sym typeface="Gill Sans"/>
              </a:rPr>
              <a:t> </a:t>
            </a:r>
            <a:endParaRPr sz="2100">
              <a:solidFill>
                <a:srgbClr val="191919"/>
              </a:solidFill>
              <a:latin typeface="Gill Sans"/>
              <a:ea typeface="Gill Sans"/>
              <a:cs typeface="Gill Sans"/>
              <a:sym typeface="Gill Sans"/>
            </a:endParaRPr>
          </a:p>
        </p:txBody>
      </p:sp>
      <p:cxnSp>
        <p:nvCxnSpPr>
          <p:cNvPr id="381" name="Google Shape;381;p27"/>
          <p:cNvCxnSpPr/>
          <p:nvPr/>
        </p:nvCxnSpPr>
        <p:spPr>
          <a:xfrm>
            <a:off x="4817416" y="4295449"/>
            <a:ext cx="643800" cy="0"/>
          </a:xfrm>
          <a:prstGeom prst="straightConnector1">
            <a:avLst/>
          </a:prstGeom>
          <a:noFill/>
          <a:ln cap="flat" cmpd="sng" w="63500">
            <a:solidFill>
              <a:srgbClr val="7BCCE5"/>
            </a:solidFill>
            <a:prstDash val="solid"/>
            <a:miter lim="800000"/>
            <a:headEnd len="sm" w="sm" type="none"/>
            <a:tailEnd len="sm" w="sm" type="none"/>
          </a:ln>
        </p:spPr>
      </p:cxnSp>
      <p:pic>
        <p:nvPicPr>
          <p:cNvPr id="382" name="Google Shape;382;p27"/>
          <p:cNvPicPr preferRelativeResize="0"/>
          <p:nvPr/>
        </p:nvPicPr>
        <p:blipFill>
          <a:blip r:embed="rId4">
            <a:alphaModFix/>
          </a:blip>
          <a:stretch>
            <a:fillRect/>
          </a:stretch>
        </p:blipFill>
        <p:spPr>
          <a:xfrm>
            <a:off x="2904922" y="2969247"/>
            <a:ext cx="915300" cy="915300"/>
          </a:xfrm>
          <a:prstGeom prst="ellipse">
            <a:avLst/>
          </a:prstGeom>
          <a:no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pic>
      <p:sp>
        <p:nvSpPr>
          <p:cNvPr id="383" name="Google Shape;383;p27"/>
          <p:cNvSpPr txBox="1"/>
          <p:nvPr/>
        </p:nvSpPr>
        <p:spPr>
          <a:xfrm>
            <a:off x="4745350" y="928800"/>
            <a:ext cx="4065300" cy="22002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800"/>
              </a:spcBef>
              <a:spcAft>
                <a:spcPts val="0"/>
              </a:spcAft>
              <a:buNone/>
            </a:pPr>
            <a:r>
              <a:rPr b="1" lang="zh-TW" sz="2400">
                <a:latin typeface="Gill Sans"/>
                <a:ea typeface="Gill Sans"/>
                <a:cs typeface="Gill Sans"/>
                <a:sym typeface="Gill Sans"/>
              </a:rPr>
              <a:t>經歷</a:t>
            </a:r>
            <a:endParaRPr b="1" sz="2400">
              <a:latin typeface="Gill Sans"/>
              <a:ea typeface="Gill Sans"/>
              <a:cs typeface="Gill Sans"/>
              <a:sym typeface="Gill Sans"/>
            </a:endParaRPr>
          </a:p>
          <a:p>
            <a:pPr indent="-342900" lvl="0" marL="457200" rtl="0" algn="l">
              <a:lnSpc>
                <a:spcPct val="115000"/>
              </a:lnSpc>
              <a:spcBef>
                <a:spcPts val="1000"/>
              </a:spcBef>
              <a:spcAft>
                <a:spcPts val="0"/>
              </a:spcAft>
              <a:buClr>
                <a:srgbClr val="191919"/>
              </a:buClr>
              <a:buSzPts val="1800"/>
              <a:buFont typeface="Gill Sans"/>
              <a:buChar char="•"/>
            </a:pPr>
            <a:r>
              <a:rPr lang="zh-TW" sz="1800">
                <a:solidFill>
                  <a:srgbClr val="191919"/>
                </a:solidFill>
                <a:latin typeface="Gill Sans"/>
                <a:ea typeface="Gill Sans"/>
                <a:cs typeface="Gill Sans"/>
                <a:sym typeface="Gill Sans"/>
              </a:rPr>
              <a:t>淡江資圖系助理教授</a:t>
            </a:r>
            <a:endParaRPr sz="1800">
              <a:solidFill>
                <a:srgbClr val="191919"/>
              </a:solidFill>
              <a:latin typeface="Gill Sans"/>
              <a:ea typeface="Gill Sans"/>
              <a:cs typeface="Gill Sans"/>
              <a:sym typeface="Gill Sans"/>
            </a:endParaRPr>
          </a:p>
          <a:p>
            <a:pPr indent="-342900" lvl="0" marL="457200" rtl="0" algn="l">
              <a:lnSpc>
                <a:spcPct val="115000"/>
              </a:lnSpc>
              <a:spcBef>
                <a:spcPts val="1000"/>
              </a:spcBef>
              <a:spcAft>
                <a:spcPts val="0"/>
              </a:spcAft>
              <a:buClr>
                <a:srgbClr val="191919"/>
              </a:buClr>
              <a:buSzPts val="1800"/>
              <a:buFont typeface="Gill Sans"/>
              <a:buChar char="•"/>
            </a:pPr>
            <a:r>
              <a:rPr lang="zh-TW" sz="1800">
                <a:solidFill>
                  <a:srgbClr val="191919"/>
                </a:solidFill>
                <a:latin typeface="Gill Sans"/>
                <a:ea typeface="Gill Sans"/>
                <a:cs typeface="Gill Sans"/>
                <a:sym typeface="Gill Sans"/>
              </a:rPr>
              <a:t>輔仁大學圖書資訊學系進修部講師</a:t>
            </a:r>
            <a:endParaRPr sz="1800">
              <a:solidFill>
                <a:srgbClr val="191919"/>
              </a:solidFill>
              <a:latin typeface="Gill Sans"/>
              <a:ea typeface="Gill Sans"/>
              <a:cs typeface="Gill Sans"/>
              <a:sym typeface="Gill Sans"/>
            </a:endParaRPr>
          </a:p>
          <a:p>
            <a:pPr indent="-342900" lvl="0" marL="457200" rtl="0" algn="l">
              <a:lnSpc>
                <a:spcPct val="115000"/>
              </a:lnSpc>
              <a:spcBef>
                <a:spcPts val="1000"/>
              </a:spcBef>
              <a:spcAft>
                <a:spcPts val="0"/>
              </a:spcAft>
              <a:buClr>
                <a:srgbClr val="191919"/>
              </a:buClr>
              <a:buSzPts val="1800"/>
              <a:buFont typeface="Gill Sans"/>
              <a:buChar char="•"/>
            </a:pPr>
            <a:r>
              <a:rPr lang="zh-TW" sz="1800">
                <a:solidFill>
                  <a:srgbClr val="191919"/>
                </a:solidFill>
                <a:latin typeface="Gill Sans"/>
                <a:ea typeface="Gill Sans"/>
                <a:cs typeface="Gill Sans"/>
                <a:sym typeface="Gill Sans"/>
              </a:rPr>
              <a:t>空中大學管理與資訊學系講師</a:t>
            </a:r>
            <a:endParaRPr sz="1800">
              <a:solidFill>
                <a:srgbClr val="191919"/>
              </a:solidFill>
              <a:latin typeface="Gill Sans"/>
              <a:ea typeface="Gill Sans"/>
              <a:cs typeface="Gill Sans"/>
              <a:sym typeface="Gill Sans"/>
            </a:endParaRPr>
          </a:p>
          <a:p>
            <a:pPr indent="-361950" lvl="0" marL="457200" rtl="0" algn="l">
              <a:lnSpc>
                <a:spcPct val="115000"/>
              </a:lnSpc>
              <a:spcBef>
                <a:spcPts val="1000"/>
              </a:spcBef>
              <a:spcAft>
                <a:spcPts val="1000"/>
              </a:spcAft>
              <a:buClr>
                <a:srgbClr val="191919"/>
              </a:buClr>
              <a:buSzPts val="2100"/>
              <a:buFont typeface="Gill Sans"/>
              <a:buChar char="•"/>
            </a:pPr>
            <a:r>
              <a:rPr lang="zh-TW" sz="1800">
                <a:solidFill>
                  <a:srgbClr val="191919"/>
                </a:solidFill>
                <a:latin typeface="Gill Sans"/>
                <a:ea typeface="Gill Sans"/>
                <a:cs typeface="Gill Sans"/>
                <a:sym typeface="Gill Sans"/>
              </a:rPr>
              <a:t>BLOG「布丁布丁吃什麼？」作者</a:t>
            </a:r>
            <a:endParaRPr sz="2100">
              <a:solidFill>
                <a:srgbClr val="191919"/>
              </a:solidFill>
              <a:latin typeface="Gill Sans"/>
              <a:ea typeface="Gill Sans"/>
              <a:cs typeface="Gill Sans"/>
              <a:sym typeface="Gill Sans"/>
            </a:endParaRPr>
          </a:p>
        </p:txBody>
      </p:sp>
      <p:cxnSp>
        <p:nvCxnSpPr>
          <p:cNvPr id="384" name="Google Shape;384;p27"/>
          <p:cNvCxnSpPr/>
          <p:nvPr/>
        </p:nvCxnSpPr>
        <p:spPr>
          <a:xfrm>
            <a:off x="4817416" y="1339699"/>
            <a:ext cx="643800" cy="0"/>
          </a:xfrm>
          <a:prstGeom prst="straightConnector1">
            <a:avLst/>
          </a:prstGeom>
          <a:noFill/>
          <a:ln cap="flat" cmpd="sng" w="63500">
            <a:solidFill>
              <a:srgbClr val="7BCCE5"/>
            </a:solidFill>
            <a:prstDash val="solid"/>
            <a:miter lim="800000"/>
            <a:headEnd len="sm" w="sm" type="none"/>
            <a:tailEnd len="sm" w="sm" type="none"/>
          </a:ln>
        </p:spPr>
      </p:cxnSp>
      <p:sp>
        <p:nvSpPr>
          <p:cNvPr id="385" name="Google Shape;385;p27"/>
          <p:cNvSpPr txBox="1"/>
          <p:nvPr>
            <p:ph idx="4" type="subTitle"/>
          </p:nvPr>
        </p:nvSpPr>
        <p:spPr>
          <a:xfrm>
            <a:off x="46950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45"/>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612" name="Google Shape;612;p45"/>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PARRY</a:t>
            </a:r>
            <a:r>
              <a:rPr lang="zh-TW"/>
              <a:t>的組成</a:t>
            </a:r>
            <a:endParaRPr/>
          </a:p>
        </p:txBody>
      </p:sp>
      <p:sp>
        <p:nvSpPr>
          <p:cNvPr id="613" name="Google Shape;613;p4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14" name="Google Shape;614;p4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(Miller, 1981)</a:t>
            </a:r>
            <a:endParaRPr/>
          </a:p>
        </p:txBody>
      </p:sp>
      <p:sp>
        <p:nvSpPr>
          <p:cNvPr id="615" name="Google Shape;615;p45"/>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616" name="Google Shape;616;p45"/>
          <p:cNvSpPr/>
          <p:nvPr/>
        </p:nvSpPr>
        <p:spPr>
          <a:xfrm>
            <a:off x="715550" y="3037116"/>
            <a:ext cx="2523600" cy="1926000"/>
          </a:xfrm>
          <a:prstGeom prst="roundRect">
            <a:avLst>
              <a:gd fmla="val 16667" name="adj"/>
            </a:avLst>
          </a:prstGeom>
          <a:solidFill>
            <a:srgbClr val="E6913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3100">
                <a:solidFill>
                  <a:srgbClr val="FFFFFF"/>
                </a:solidFill>
              </a:rPr>
              <a:t>模式</a:t>
            </a:r>
            <a:r>
              <a:rPr lang="zh-TW" sz="3100">
                <a:solidFill>
                  <a:srgbClr val="FFFFFF"/>
                </a:solidFill>
              </a:rPr>
              <a:t> </a:t>
            </a:r>
            <a:endParaRPr sz="3100">
              <a:solidFill>
                <a:srgbClr val="FFFFFF"/>
              </a:solidFill>
            </a:endParaRPr>
          </a:p>
          <a:p>
            <a:pPr indent="0" lvl="0" marL="0" rtl="0" algn="ctr">
              <a:spcBef>
                <a:spcPts val="0"/>
              </a:spcBef>
              <a:spcAft>
                <a:spcPts val="0"/>
              </a:spcAft>
              <a:buNone/>
            </a:pPr>
            <a:r>
              <a:rPr lang="zh-TW" sz="3100">
                <a:solidFill>
                  <a:srgbClr val="FFFFFF"/>
                </a:solidFill>
              </a:rPr>
              <a:t>(資料結構)</a:t>
            </a:r>
            <a:endParaRPr sz="3100">
              <a:solidFill>
                <a:srgbClr val="FFFFFF"/>
              </a:solidFill>
            </a:endParaRPr>
          </a:p>
          <a:p>
            <a:pPr indent="0" lvl="0" marL="0" rtl="0" algn="ctr">
              <a:spcBef>
                <a:spcPts val="1000"/>
              </a:spcBef>
              <a:spcAft>
                <a:spcPts val="0"/>
              </a:spcAft>
              <a:buNone/>
            </a:pPr>
            <a:r>
              <a:rPr lang="zh-TW" sz="1900">
                <a:solidFill>
                  <a:srgbClr val="FFFFFF"/>
                </a:solidFill>
              </a:rPr>
              <a:t>內外環境</a:t>
            </a:r>
            <a:r>
              <a:rPr lang="zh-TW" sz="1900">
                <a:solidFill>
                  <a:srgbClr val="FFFFFF"/>
                </a:solidFill>
              </a:rPr>
              <a:t>狀態的</a:t>
            </a:r>
            <a:r>
              <a:rPr lang="zh-TW" sz="1900">
                <a:solidFill>
                  <a:schemeClr val="accent3"/>
                </a:solidFill>
              </a:rPr>
              <a:t>表示</a:t>
            </a:r>
            <a:endParaRPr sz="1900">
              <a:solidFill>
                <a:srgbClr val="FFFFFF"/>
              </a:solidFill>
            </a:endParaRPr>
          </a:p>
        </p:txBody>
      </p:sp>
      <p:sp>
        <p:nvSpPr>
          <p:cNvPr id="617" name="Google Shape;617;p45"/>
          <p:cNvSpPr/>
          <p:nvPr/>
        </p:nvSpPr>
        <p:spPr>
          <a:xfrm>
            <a:off x="3302800" y="3037116"/>
            <a:ext cx="2523600" cy="1926000"/>
          </a:xfrm>
          <a:prstGeom prst="roundRect">
            <a:avLst>
              <a:gd fmla="val 16667" name="adj"/>
            </a:avLst>
          </a:prstGeom>
          <a:solidFill>
            <a:srgbClr val="38761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3100">
                <a:solidFill>
                  <a:srgbClr val="FFFFFF"/>
                </a:solidFill>
              </a:rPr>
              <a:t>啟動機制</a:t>
            </a:r>
            <a:endParaRPr b="1" sz="3100">
              <a:solidFill>
                <a:srgbClr val="FFFFFF"/>
              </a:solidFill>
            </a:endParaRPr>
          </a:p>
          <a:p>
            <a:pPr indent="0" lvl="0" marL="0" rtl="0" algn="ctr">
              <a:spcBef>
                <a:spcPts val="1000"/>
              </a:spcBef>
              <a:spcAft>
                <a:spcPts val="0"/>
              </a:spcAft>
              <a:buNone/>
            </a:pPr>
            <a:r>
              <a:rPr lang="zh-TW" sz="1900">
                <a:solidFill>
                  <a:srgbClr val="FFFFFF"/>
                </a:solidFill>
              </a:rPr>
              <a:t>當環境符合某些模式時，啟動特定內部狀態模式，模擬人類對外界刺激的反應</a:t>
            </a:r>
            <a:endParaRPr sz="1900">
              <a:solidFill>
                <a:srgbClr val="FFFFFF"/>
              </a:solidFill>
            </a:endParaRPr>
          </a:p>
        </p:txBody>
      </p:sp>
      <p:sp>
        <p:nvSpPr>
          <p:cNvPr id="618" name="Google Shape;618;p45"/>
          <p:cNvSpPr/>
          <p:nvPr/>
        </p:nvSpPr>
        <p:spPr>
          <a:xfrm>
            <a:off x="5896125" y="3036713"/>
            <a:ext cx="2415000" cy="1926000"/>
          </a:xfrm>
          <a:prstGeom prst="roundRect">
            <a:avLst>
              <a:gd fmla="val 16667" name="adj"/>
            </a:avLst>
          </a:prstGeom>
          <a:solidFill>
            <a:srgbClr val="CC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3100">
                <a:solidFill>
                  <a:srgbClr val="FFFFFF"/>
                </a:solidFill>
              </a:rPr>
              <a:t>解釋器</a:t>
            </a:r>
            <a:endParaRPr b="1" sz="3100">
              <a:solidFill>
                <a:srgbClr val="FFFFFF"/>
              </a:solidFill>
            </a:endParaRPr>
          </a:p>
          <a:p>
            <a:pPr indent="0" lvl="0" marL="0" rtl="0" algn="ctr">
              <a:spcBef>
                <a:spcPts val="1000"/>
              </a:spcBef>
              <a:spcAft>
                <a:spcPts val="0"/>
              </a:spcAft>
              <a:buNone/>
            </a:pPr>
            <a:r>
              <a:rPr lang="zh-TW" sz="1900">
                <a:solidFill>
                  <a:srgbClr val="FFFFFF"/>
                </a:solidFill>
              </a:rPr>
              <a:t>執行被啟動模式所制訂的行動</a:t>
            </a:r>
            <a:endParaRPr sz="1900">
              <a:solidFill>
                <a:srgbClr val="FFFFFF"/>
              </a:solidFill>
            </a:endParaRPr>
          </a:p>
        </p:txBody>
      </p:sp>
      <p:sp>
        <p:nvSpPr>
          <p:cNvPr id="619" name="Google Shape;619;p45"/>
          <p:cNvSpPr/>
          <p:nvPr/>
        </p:nvSpPr>
        <p:spPr>
          <a:xfrm>
            <a:off x="1298950" y="1525125"/>
            <a:ext cx="6531300" cy="1072500"/>
          </a:xfrm>
          <a:prstGeom prst="roundRect">
            <a:avLst>
              <a:gd fmla="val 16667" name="adj"/>
            </a:avLst>
          </a:prstGeom>
          <a:solidFill>
            <a:srgbClr val="FFFFFF"/>
          </a:solidFill>
          <a:ln cap="flat" cmpd="sng" w="38100">
            <a:solidFill>
              <a:srgbClr val="999999"/>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800">
                <a:solidFill>
                  <a:srgbClr val="B45F06"/>
                </a:solidFill>
              </a:rPr>
              <a:t>Past</a:t>
            </a:r>
            <a:r>
              <a:rPr lang="zh-TW" sz="2800"/>
              <a:t>: </a:t>
            </a:r>
            <a:r>
              <a:rPr lang="zh-TW" sz="2800">
                <a:solidFill>
                  <a:srgbClr val="38761D"/>
                </a:solidFill>
              </a:rPr>
              <a:t>[Present]</a:t>
            </a:r>
            <a:r>
              <a:rPr lang="zh-TW" sz="2800"/>
              <a:t> → </a:t>
            </a:r>
            <a:r>
              <a:rPr lang="zh-TW" sz="2800">
                <a:solidFill>
                  <a:srgbClr val="CC0000"/>
                </a:solidFill>
              </a:rPr>
              <a:t>[Action]</a:t>
            </a:r>
            <a:r>
              <a:rPr lang="zh-TW" sz="2800"/>
              <a:t>: [Future]</a:t>
            </a:r>
            <a:endParaRPr sz="2800">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pic>
        <p:nvPicPr>
          <p:cNvPr id="624" name="Google Shape;624;p46"/>
          <p:cNvPicPr preferRelativeResize="0"/>
          <p:nvPr/>
        </p:nvPicPr>
        <p:blipFill rotWithShape="1">
          <a:blip r:embed="rId3">
            <a:alphaModFix/>
          </a:blip>
          <a:srcRect b="0" l="17938" r="0" t="0"/>
          <a:stretch/>
        </p:blipFill>
        <p:spPr>
          <a:xfrm>
            <a:off x="0" y="1117925"/>
            <a:ext cx="4527475" cy="5313775"/>
          </a:xfrm>
          <a:prstGeom prst="rect">
            <a:avLst/>
          </a:prstGeom>
          <a:noFill/>
          <a:ln>
            <a:noFill/>
          </a:ln>
        </p:spPr>
      </p:pic>
      <p:sp>
        <p:nvSpPr>
          <p:cNvPr id="625" name="Google Shape;625;p46"/>
          <p:cNvSpPr txBox="1"/>
          <p:nvPr>
            <p:ph idx="1" type="body"/>
          </p:nvPr>
        </p:nvSpPr>
        <p:spPr>
          <a:xfrm>
            <a:off x="4527475" y="1341325"/>
            <a:ext cx="39012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JABBERWACKY 於 1988 年問世，採用了結合</a:t>
            </a:r>
            <a:r>
              <a:rPr lang="zh-TW">
                <a:solidFill>
                  <a:srgbClr val="FF0000"/>
                </a:solidFill>
                <a:highlight>
                  <a:srgbClr val="FFFF00"/>
                </a:highlight>
              </a:rPr>
              <a:t>上下文知識</a:t>
            </a:r>
            <a:r>
              <a:rPr lang="zh-TW"/>
              <a:t>與</a:t>
            </a:r>
            <a:r>
              <a:rPr lang="zh-TW">
                <a:solidFill>
                  <a:srgbClr val="FF0000"/>
                </a:solidFill>
                <a:highlight>
                  <a:srgbClr val="FFFF00"/>
                </a:highlight>
              </a:rPr>
              <a:t>機器學習</a:t>
            </a:r>
            <a:r>
              <a:rPr lang="zh-TW"/>
              <a:t>的全新方法。</a:t>
            </a:r>
            <a:endParaRPr/>
          </a:p>
          <a:p>
            <a:pPr indent="-368300" lvl="0" marL="457200" rtl="0" algn="l">
              <a:spcBef>
                <a:spcPts val="1000"/>
              </a:spcBef>
              <a:spcAft>
                <a:spcPts val="0"/>
              </a:spcAft>
              <a:buSzPts val="2200"/>
              <a:buChar char="●"/>
            </a:pPr>
            <a:r>
              <a:rPr lang="zh-TW"/>
              <a:t>它能夠利用之前的對話紀錄生成回應，展現出更豐富的對話能力。</a:t>
            </a:r>
            <a:endParaRPr/>
          </a:p>
          <a:p>
            <a:pPr indent="-368300" lvl="0" marL="457200" rtl="0" algn="l">
              <a:spcBef>
                <a:spcPts val="1000"/>
              </a:spcBef>
              <a:spcAft>
                <a:spcPts val="1000"/>
              </a:spcAft>
              <a:buSzPts val="2200"/>
              <a:buChar char="●"/>
            </a:pPr>
            <a:r>
              <a:rPr lang="zh-TW"/>
              <a:t>JABBERWACKY 的出現標誌著聊天機器人技術從僵化的模式比對邁向更靈活的學習方法。</a:t>
            </a:r>
            <a:endParaRPr/>
          </a:p>
        </p:txBody>
      </p:sp>
      <p:sp>
        <p:nvSpPr>
          <p:cNvPr id="626" name="Google Shape;626;p46"/>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1988年：創新的聊天機器人</a:t>
            </a:r>
            <a:endParaRPr b="0" sz="2400"/>
          </a:p>
          <a:p>
            <a:pPr indent="0" lvl="0" marL="0" rtl="0" algn="ctr">
              <a:spcBef>
                <a:spcPts val="0"/>
              </a:spcBef>
              <a:spcAft>
                <a:spcPts val="0"/>
              </a:spcAft>
              <a:buNone/>
            </a:pPr>
            <a:r>
              <a:rPr lang="zh-TW"/>
              <a:t>JABBERWACKY</a:t>
            </a:r>
            <a:endParaRPr/>
          </a:p>
        </p:txBody>
      </p:sp>
      <p:sp>
        <p:nvSpPr>
          <p:cNvPr id="627" name="Google Shape;627;p4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28" name="Google Shape;628;p4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(Carpenter, 2011)</a:t>
            </a:r>
            <a:endParaRPr/>
          </a:p>
        </p:txBody>
      </p:sp>
      <p:sp>
        <p:nvSpPr>
          <p:cNvPr id="629" name="Google Shape;629;p46"/>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47"/>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635" name="Google Shape;635;p47"/>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JABBERWACKY線上聊天</a:t>
            </a:r>
            <a:endParaRPr/>
          </a:p>
        </p:txBody>
      </p:sp>
      <p:sp>
        <p:nvSpPr>
          <p:cNvPr id="636" name="Google Shape;636;p4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37" name="Google Shape;637;p4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u="sng">
                <a:solidFill>
                  <a:schemeClr val="hlink"/>
                </a:solidFill>
                <a:hlinkClick r:id="rId3"/>
              </a:rPr>
              <a:t>http://www.jabberwacky.com/j2reply</a:t>
            </a:r>
            <a:r>
              <a:rPr lang="zh-TW"/>
              <a:t> </a:t>
            </a:r>
            <a:endParaRPr/>
          </a:p>
        </p:txBody>
      </p:sp>
      <p:sp>
        <p:nvSpPr>
          <p:cNvPr id="638" name="Google Shape;638;p47"/>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639" name="Google Shape;639;p47"/>
          <p:cNvPicPr preferRelativeResize="0"/>
          <p:nvPr/>
        </p:nvPicPr>
        <p:blipFill rotWithShape="1">
          <a:blip r:embed="rId4">
            <a:alphaModFix/>
          </a:blip>
          <a:srcRect b="15511" l="0" r="0" t="0"/>
          <a:stretch/>
        </p:blipFill>
        <p:spPr>
          <a:xfrm>
            <a:off x="957275" y="468923"/>
            <a:ext cx="7229475" cy="4933275"/>
          </a:xfrm>
          <a:prstGeom prst="rect">
            <a:avLst/>
          </a:prstGeom>
          <a:noFill/>
          <a:ln>
            <a:noFill/>
          </a:ln>
        </p:spPr>
      </p:pic>
      <p:sp>
        <p:nvSpPr>
          <p:cNvPr id="640" name="Google Shape;640;p47"/>
          <p:cNvSpPr/>
          <p:nvPr/>
        </p:nvSpPr>
        <p:spPr>
          <a:xfrm>
            <a:off x="1857975" y="4568175"/>
            <a:ext cx="5427900" cy="679200"/>
          </a:xfrm>
          <a:prstGeom prst="roundRect">
            <a:avLst>
              <a:gd fmla="val 16667" name="adj"/>
            </a:avLst>
          </a:prstGeom>
          <a:solidFill>
            <a:srgbClr val="FFFFFF"/>
          </a:solidFill>
          <a:ln cap="flat" cmpd="sng" w="38100">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u="sng">
                <a:solidFill>
                  <a:schemeClr val="hlink"/>
                </a:solidFill>
                <a:hlinkClick r:id="rId5"/>
              </a:rPr>
              <a:t>http://www.jabberwacky.com/j2reply</a:t>
            </a:r>
            <a:r>
              <a:rPr lang="zh-TW" sz="2400"/>
              <a:t> </a:t>
            </a:r>
            <a:endParaRPr sz="2400">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48"/>
          <p:cNvSpPr txBox="1"/>
          <p:nvPr>
            <p:ph idx="1" type="body"/>
          </p:nvPr>
        </p:nvSpPr>
        <p:spPr>
          <a:xfrm>
            <a:off x="3463625" y="1341325"/>
            <a:ext cx="4965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ALICE</a:t>
            </a:r>
            <a:r>
              <a:rPr lang="zh-TW"/>
              <a:t>的全名是人工語言網路電腦實體 (Artificial Linguistic Internet Computer Entity)</a:t>
            </a:r>
            <a:endParaRPr/>
          </a:p>
          <a:p>
            <a:pPr indent="-368300" lvl="0" marL="457200" rtl="0" algn="l">
              <a:spcBef>
                <a:spcPts val="1000"/>
              </a:spcBef>
              <a:spcAft>
                <a:spcPts val="0"/>
              </a:spcAft>
              <a:buSzPts val="2200"/>
              <a:buChar char="●"/>
            </a:pPr>
            <a:r>
              <a:rPr lang="zh-TW"/>
              <a:t>ALICE 於 1995 年出現，採用</a:t>
            </a:r>
            <a:r>
              <a:rPr b="1" lang="zh-TW">
                <a:solidFill>
                  <a:srgbClr val="FF0000"/>
                </a:solidFill>
                <a:highlight>
                  <a:srgbClr val="FFFF00"/>
                </a:highlight>
                <a:latin typeface="Lexend"/>
                <a:ea typeface="Lexend"/>
                <a:cs typeface="Lexend"/>
                <a:sym typeface="Lexend"/>
              </a:rPr>
              <a:t>模式比對</a:t>
            </a:r>
            <a:r>
              <a:rPr lang="zh-TW"/>
              <a:t>和</a:t>
            </a:r>
            <a:r>
              <a:rPr b="1" lang="zh-TW">
                <a:solidFill>
                  <a:srgbClr val="FF0000"/>
                </a:solidFill>
                <a:highlight>
                  <a:srgbClr val="FFFF00"/>
                </a:highlight>
                <a:latin typeface="Lexend"/>
                <a:ea typeface="Lexend"/>
                <a:cs typeface="Lexend"/>
                <a:sym typeface="Lexend"/>
              </a:rPr>
              <a:t>規則型</a:t>
            </a:r>
            <a:r>
              <a:rPr lang="zh-TW"/>
              <a:t>系統來模擬對話。</a:t>
            </a:r>
            <a:endParaRPr/>
          </a:p>
          <a:p>
            <a:pPr indent="-368300" lvl="0" marL="457200" rtl="0" algn="l">
              <a:spcBef>
                <a:spcPts val="1000"/>
              </a:spcBef>
              <a:spcAft>
                <a:spcPts val="0"/>
              </a:spcAft>
              <a:buSzPts val="2200"/>
              <a:buChar char="●"/>
            </a:pPr>
            <a:r>
              <a:rPr lang="zh-TW"/>
              <a:t>與前代聊天機器人相比，ALICE 展現出更高級的自然語言處理能力。</a:t>
            </a:r>
            <a:endParaRPr/>
          </a:p>
          <a:p>
            <a:pPr indent="-368300" lvl="0" marL="457200" rtl="0" algn="l">
              <a:spcBef>
                <a:spcPts val="1000"/>
              </a:spcBef>
              <a:spcAft>
                <a:spcPts val="1000"/>
              </a:spcAft>
              <a:buSzPts val="2200"/>
              <a:buChar char="●"/>
            </a:pPr>
            <a:r>
              <a:rPr lang="zh-TW"/>
              <a:t>ALICE 的發展展示了聊天機器人技術在模擬人類對話方面的持續進步。</a:t>
            </a:r>
            <a:endParaRPr/>
          </a:p>
        </p:txBody>
      </p:sp>
      <p:sp>
        <p:nvSpPr>
          <p:cNvPr id="646" name="Google Shape;646;p4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1995</a:t>
            </a:r>
            <a:r>
              <a:rPr b="0" lang="zh-TW" sz="2400"/>
              <a:t>年：聊天機器人的進化</a:t>
            </a:r>
            <a:endParaRPr b="0" sz="2400"/>
          </a:p>
          <a:p>
            <a:pPr indent="0" lvl="0" marL="0" rtl="0" algn="ctr">
              <a:spcBef>
                <a:spcPts val="0"/>
              </a:spcBef>
              <a:spcAft>
                <a:spcPts val="0"/>
              </a:spcAft>
              <a:buNone/>
            </a:pPr>
            <a:r>
              <a:rPr lang="zh-TW"/>
              <a:t>A. </a:t>
            </a:r>
            <a:r>
              <a:rPr lang="zh-TW"/>
              <a:t>L. I. C. E.</a:t>
            </a:r>
            <a:endParaRPr/>
          </a:p>
        </p:txBody>
      </p:sp>
      <p:sp>
        <p:nvSpPr>
          <p:cNvPr id="647" name="Google Shape;647;p4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48" name="Google Shape;648;p4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(Wallace, 2003)</a:t>
            </a:r>
            <a:endParaRPr/>
          </a:p>
        </p:txBody>
      </p:sp>
      <p:sp>
        <p:nvSpPr>
          <p:cNvPr id="649" name="Google Shape;649;p4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650" name="Google Shape;650;p48"/>
          <p:cNvPicPr preferRelativeResize="0"/>
          <p:nvPr/>
        </p:nvPicPr>
        <p:blipFill>
          <a:blip r:embed="rId3">
            <a:alphaModFix/>
          </a:blip>
          <a:stretch>
            <a:fillRect/>
          </a:stretch>
        </p:blipFill>
        <p:spPr>
          <a:xfrm>
            <a:off x="715550" y="1410825"/>
            <a:ext cx="2571750" cy="2571750"/>
          </a:xfrm>
          <a:prstGeom prst="rect">
            <a:avLst/>
          </a:prstGeom>
          <a:noFill/>
          <a:ln>
            <a:noFill/>
          </a:ln>
        </p:spPr>
      </p:pic>
      <p:grpSp>
        <p:nvGrpSpPr>
          <p:cNvPr id="651" name="Google Shape;651;p48"/>
          <p:cNvGrpSpPr/>
          <p:nvPr/>
        </p:nvGrpSpPr>
        <p:grpSpPr>
          <a:xfrm>
            <a:off x="-798347" y="3856301"/>
            <a:ext cx="4190021" cy="4557803"/>
            <a:chOff x="-633997" y="3061826"/>
            <a:chExt cx="4190021" cy="4557803"/>
          </a:xfrm>
        </p:grpSpPr>
        <p:pic>
          <p:nvPicPr>
            <p:cNvPr id="652" name="Google Shape;652;p48"/>
            <p:cNvPicPr preferRelativeResize="0"/>
            <p:nvPr/>
          </p:nvPicPr>
          <p:blipFill>
            <a:blip r:embed="rId4">
              <a:alphaModFix/>
            </a:blip>
            <a:stretch>
              <a:fillRect/>
            </a:stretch>
          </p:blipFill>
          <p:spPr>
            <a:xfrm flipH="1" rot="900000">
              <a:off x="-194599" y="3425055"/>
              <a:ext cx="3311224" cy="3831345"/>
            </a:xfrm>
            <a:prstGeom prst="rect">
              <a:avLst/>
            </a:prstGeom>
            <a:noFill/>
            <a:ln>
              <a:noFill/>
            </a:ln>
          </p:spPr>
        </p:pic>
        <p:sp>
          <p:nvSpPr>
            <p:cNvPr id="653" name="Google Shape;653;p48"/>
            <p:cNvSpPr/>
            <p:nvPr/>
          </p:nvSpPr>
          <p:spPr>
            <a:xfrm rot="899803">
              <a:off x="1125678" y="4404054"/>
              <a:ext cx="1271817" cy="194445"/>
            </a:xfrm>
            <a:prstGeom prst="rect">
              <a:avLst/>
            </a:prstGeom>
            <a:solidFill>
              <a:srgbClr val="19191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49"/>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659" name="Google Shape;659;p49"/>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A. L. I. C. E.的</a:t>
            </a:r>
            <a:r>
              <a:rPr lang="zh-TW"/>
              <a:t>樣板 (1/2)</a:t>
            </a:r>
            <a:endParaRPr/>
          </a:p>
        </p:txBody>
      </p:sp>
      <p:sp>
        <p:nvSpPr>
          <p:cNvPr id="660" name="Google Shape;660;p4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61" name="Google Shape;661;p4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(Wallace, 2003)</a:t>
            </a:r>
            <a:endParaRPr/>
          </a:p>
        </p:txBody>
      </p:sp>
      <p:sp>
        <p:nvSpPr>
          <p:cNvPr id="662" name="Google Shape;662;p49"/>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663" name="Google Shape;663;p49"/>
          <p:cNvSpPr/>
          <p:nvPr/>
        </p:nvSpPr>
        <p:spPr>
          <a:xfrm>
            <a:off x="715550" y="643600"/>
            <a:ext cx="6179100" cy="1758000"/>
          </a:xfrm>
          <a:prstGeom prst="roundRect">
            <a:avLst>
              <a:gd fmla="val 16667" name="adj"/>
            </a:avLst>
          </a:prstGeom>
          <a:solidFill>
            <a:srgbClr val="FFFFFF"/>
          </a:solidFill>
          <a:ln cap="flat" cmpd="sng" w="38100">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l">
              <a:spcBef>
                <a:spcPts val="0"/>
              </a:spcBef>
              <a:spcAft>
                <a:spcPts val="0"/>
              </a:spcAft>
              <a:buNone/>
            </a:pPr>
            <a:r>
              <a:rPr lang="zh-TW" sz="2400"/>
              <a:t>&lt;category&gt;</a:t>
            </a:r>
            <a:endParaRPr sz="2400"/>
          </a:p>
          <a:p>
            <a:pPr indent="0" lvl="0" marL="0" rtl="0" algn="l">
              <a:spcBef>
                <a:spcPts val="0"/>
              </a:spcBef>
              <a:spcAft>
                <a:spcPts val="0"/>
              </a:spcAft>
              <a:buNone/>
            </a:pPr>
            <a:r>
              <a:rPr lang="zh-TW" sz="2400"/>
              <a:t>  &lt;pattern&gt;</a:t>
            </a:r>
            <a:r>
              <a:rPr lang="zh-TW" sz="2400">
                <a:solidFill>
                  <a:srgbClr val="38761D"/>
                </a:solidFill>
              </a:rPr>
              <a:t>KNOCK KNOCK</a:t>
            </a:r>
            <a:r>
              <a:rPr lang="zh-TW" sz="2400"/>
              <a:t>&lt;/pattern &gt;   </a:t>
            </a:r>
            <a:endParaRPr sz="2400"/>
          </a:p>
          <a:p>
            <a:pPr indent="0" lvl="0" marL="0" rtl="0" algn="l">
              <a:spcBef>
                <a:spcPts val="0"/>
              </a:spcBef>
              <a:spcAft>
                <a:spcPts val="0"/>
              </a:spcAft>
              <a:buNone/>
            </a:pPr>
            <a:r>
              <a:rPr lang="zh-TW" sz="2400"/>
              <a:t>  &lt;template&gt;</a:t>
            </a:r>
            <a:r>
              <a:rPr lang="zh-TW" sz="2400">
                <a:solidFill>
                  <a:srgbClr val="B45F06"/>
                </a:solidFill>
              </a:rPr>
              <a:t>Who is</a:t>
            </a:r>
            <a:r>
              <a:rPr lang="zh-TW" sz="2400">
                <a:solidFill>
                  <a:srgbClr val="B45F06"/>
                </a:solidFill>
              </a:rPr>
              <a:t> </a:t>
            </a:r>
            <a:r>
              <a:rPr lang="zh-TW" sz="2400">
                <a:solidFill>
                  <a:srgbClr val="B45F06"/>
                </a:solidFill>
              </a:rPr>
              <a:t>there?</a:t>
            </a:r>
            <a:r>
              <a:rPr lang="zh-TW" sz="2400"/>
              <a:t>&lt;/template&gt;</a:t>
            </a:r>
            <a:endParaRPr sz="2400"/>
          </a:p>
          <a:p>
            <a:pPr indent="0" lvl="0" marL="0" rtl="0" algn="l">
              <a:spcBef>
                <a:spcPts val="0"/>
              </a:spcBef>
              <a:spcAft>
                <a:spcPts val="0"/>
              </a:spcAft>
              <a:buNone/>
            </a:pPr>
            <a:r>
              <a:rPr lang="zh-TW" sz="2400"/>
              <a:t>&lt;/ category&gt;</a:t>
            </a:r>
            <a:endParaRPr sz="2400">
              <a:solidFill>
                <a:srgbClr val="000000"/>
              </a:solidFill>
            </a:endParaRPr>
          </a:p>
        </p:txBody>
      </p:sp>
      <p:sp>
        <p:nvSpPr>
          <p:cNvPr id="664" name="Google Shape;664;p49"/>
          <p:cNvSpPr/>
          <p:nvPr/>
        </p:nvSpPr>
        <p:spPr>
          <a:xfrm>
            <a:off x="715550" y="2588700"/>
            <a:ext cx="6179100" cy="2552400"/>
          </a:xfrm>
          <a:prstGeom prst="roundRect">
            <a:avLst>
              <a:gd fmla="val 16667" name="adj"/>
            </a:avLst>
          </a:prstGeom>
          <a:solidFill>
            <a:srgbClr val="FFFFFF"/>
          </a:solidFill>
          <a:ln cap="flat" cmpd="sng" w="38100">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l">
              <a:spcBef>
                <a:spcPts val="0"/>
              </a:spcBef>
              <a:spcAft>
                <a:spcPts val="0"/>
              </a:spcAft>
              <a:buNone/>
            </a:pPr>
            <a:r>
              <a:rPr lang="zh-TW" sz="2400"/>
              <a:t>&lt;category&gt;</a:t>
            </a:r>
            <a:endParaRPr sz="2400"/>
          </a:p>
          <a:p>
            <a:pPr indent="0" lvl="0" marL="0" rtl="0" algn="l">
              <a:spcBef>
                <a:spcPts val="0"/>
              </a:spcBef>
              <a:spcAft>
                <a:spcPts val="0"/>
              </a:spcAft>
              <a:buNone/>
            </a:pPr>
            <a:r>
              <a:rPr lang="zh-TW" sz="2400"/>
              <a:t>  &lt;pattern&gt;</a:t>
            </a:r>
            <a:r>
              <a:rPr lang="zh-TW" sz="2400">
                <a:solidFill>
                  <a:srgbClr val="38761D"/>
                </a:solidFill>
              </a:rPr>
              <a:t>*</a:t>
            </a:r>
            <a:r>
              <a:rPr lang="zh-TW" sz="2400"/>
              <a:t>&lt; /pattern&gt;</a:t>
            </a:r>
            <a:endParaRPr sz="2400"/>
          </a:p>
          <a:p>
            <a:pPr indent="0" lvl="0" marL="0" rtl="0" algn="l">
              <a:spcBef>
                <a:spcPts val="0"/>
              </a:spcBef>
              <a:spcAft>
                <a:spcPts val="0"/>
              </a:spcAft>
              <a:buNone/>
            </a:pPr>
            <a:r>
              <a:rPr lang="zh-TW" sz="2400"/>
              <a:t>  &lt;that&gt;</a:t>
            </a:r>
            <a:r>
              <a:rPr lang="zh-TW" sz="2400">
                <a:solidFill>
                  <a:srgbClr val="38761D"/>
                </a:solidFill>
              </a:rPr>
              <a:t>WHO IS THERE</a:t>
            </a:r>
            <a:r>
              <a:rPr lang="zh-TW" sz="2400"/>
              <a:t>&lt;/that&gt;</a:t>
            </a:r>
            <a:endParaRPr sz="2400"/>
          </a:p>
          <a:p>
            <a:pPr indent="0" lvl="0" marL="0" rtl="0" algn="l">
              <a:spcBef>
                <a:spcPts val="0"/>
              </a:spcBef>
              <a:spcAft>
                <a:spcPts val="0"/>
              </a:spcAft>
              <a:buNone/>
            </a:pPr>
            <a:r>
              <a:rPr lang="zh-TW" sz="2400"/>
              <a:t>  &lt;template&gt;</a:t>
            </a:r>
            <a:r>
              <a:rPr lang="zh-TW" sz="2400">
                <a:solidFill>
                  <a:srgbClr val="B45F06"/>
                </a:solidFill>
                <a:highlight>
                  <a:srgbClr val="F4CCCC"/>
                </a:highlight>
              </a:rPr>
              <a:t>&lt;person/&gt;</a:t>
            </a:r>
            <a:r>
              <a:rPr lang="zh-TW" sz="2400">
                <a:solidFill>
                  <a:srgbClr val="B45F06"/>
                </a:solidFill>
              </a:rPr>
              <a:t> who?</a:t>
            </a:r>
            <a:r>
              <a:rPr lang="zh-TW" sz="2400"/>
              <a:t>&lt;/template&gt;</a:t>
            </a:r>
            <a:endParaRPr sz="2400"/>
          </a:p>
          <a:p>
            <a:pPr indent="0" lvl="0" marL="0" rtl="0" algn="l">
              <a:spcBef>
                <a:spcPts val="0"/>
              </a:spcBef>
              <a:spcAft>
                <a:spcPts val="0"/>
              </a:spcAft>
              <a:buNone/>
            </a:pPr>
            <a:r>
              <a:rPr lang="zh-TW" sz="2400"/>
              <a:t>&lt;/category&gt;</a:t>
            </a:r>
            <a:endParaRPr sz="2400">
              <a:solidFill>
                <a:srgbClr val="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50"/>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670" name="Google Shape;670;p50"/>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A. L. I. C. E.的樣板 (2/2)</a:t>
            </a:r>
            <a:endParaRPr/>
          </a:p>
        </p:txBody>
      </p:sp>
      <p:sp>
        <p:nvSpPr>
          <p:cNvPr id="671" name="Google Shape;671;p5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72" name="Google Shape;672;p5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(Wallace, 2003)</a:t>
            </a:r>
            <a:endParaRPr/>
          </a:p>
        </p:txBody>
      </p:sp>
      <p:sp>
        <p:nvSpPr>
          <p:cNvPr id="673" name="Google Shape;673;p50"/>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674" name="Google Shape;674;p50"/>
          <p:cNvSpPr/>
          <p:nvPr/>
        </p:nvSpPr>
        <p:spPr>
          <a:xfrm>
            <a:off x="715550" y="643600"/>
            <a:ext cx="6179100" cy="1758000"/>
          </a:xfrm>
          <a:prstGeom prst="roundRect">
            <a:avLst>
              <a:gd fmla="val 16667" name="adj"/>
            </a:avLst>
          </a:prstGeom>
          <a:solidFill>
            <a:srgbClr val="FFFFFF"/>
          </a:solidFill>
          <a:ln cap="flat" cmpd="sng" w="38100">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l">
              <a:spcBef>
                <a:spcPts val="0"/>
              </a:spcBef>
              <a:spcAft>
                <a:spcPts val="0"/>
              </a:spcAft>
              <a:buNone/>
            </a:pPr>
            <a:r>
              <a:rPr lang="zh-TW" sz="2400"/>
              <a:t>&lt;category&gt;</a:t>
            </a:r>
            <a:endParaRPr sz="2400"/>
          </a:p>
          <a:p>
            <a:pPr indent="0" lvl="0" marL="0" rtl="0" algn="l">
              <a:spcBef>
                <a:spcPts val="0"/>
              </a:spcBef>
              <a:spcAft>
                <a:spcPts val="0"/>
              </a:spcAft>
              <a:buNone/>
            </a:pPr>
            <a:r>
              <a:rPr lang="zh-TW" sz="2400"/>
              <a:t>  &lt;pattern&gt;</a:t>
            </a:r>
            <a:r>
              <a:rPr lang="zh-TW" sz="2400">
                <a:solidFill>
                  <a:srgbClr val="38761D"/>
                </a:solidFill>
              </a:rPr>
              <a:t>KNOCK KNOCK</a:t>
            </a:r>
            <a:r>
              <a:rPr lang="zh-TW" sz="2400"/>
              <a:t>&lt;/pattern &gt;   </a:t>
            </a:r>
            <a:endParaRPr sz="2400"/>
          </a:p>
          <a:p>
            <a:pPr indent="0" lvl="0" marL="0" rtl="0" algn="l">
              <a:spcBef>
                <a:spcPts val="0"/>
              </a:spcBef>
              <a:spcAft>
                <a:spcPts val="0"/>
              </a:spcAft>
              <a:buNone/>
            </a:pPr>
            <a:r>
              <a:rPr lang="zh-TW" sz="2400"/>
              <a:t>  &lt;template&gt;</a:t>
            </a:r>
            <a:r>
              <a:rPr lang="zh-TW" sz="2400">
                <a:solidFill>
                  <a:srgbClr val="B45F06"/>
                </a:solidFill>
              </a:rPr>
              <a:t>Who is there?</a:t>
            </a:r>
            <a:r>
              <a:rPr lang="zh-TW" sz="2400"/>
              <a:t>&lt;/template&gt;</a:t>
            </a:r>
            <a:endParaRPr sz="2400"/>
          </a:p>
          <a:p>
            <a:pPr indent="0" lvl="0" marL="0" rtl="0" algn="l">
              <a:spcBef>
                <a:spcPts val="0"/>
              </a:spcBef>
              <a:spcAft>
                <a:spcPts val="0"/>
              </a:spcAft>
              <a:buNone/>
            </a:pPr>
            <a:r>
              <a:rPr lang="zh-TW" sz="2400"/>
              <a:t>&lt;/ category&gt;</a:t>
            </a:r>
            <a:endParaRPr sz="2400">
              <a:solidFill>
                <a:srgbClr val="000000"/>
              </a:solidFill>
            </a:endParaRPr>
          </a:p>
        </p:txBody>
      </p:sp>
      <p:sp>
        <p:nvSpPr>
          <p:cNvPr id="675" name="Google Shape;675;p50"/>
          <p:cNvSpPr/>
          <p:nvPr/>
        </p:nvSpPr>
        <p:spPr>
          <a:xfrm>
            <a:off x="715550" y="2588700"/>
            <a:ext cx="6179100" cy="2552400"/>
          </a:xfrm>
          <a:prstGeom prst="roundRect">
            <a:avLst>
              <a:gd fmla="val 16667" name="adj"/>
            </a:avLst>
          </a:prstGeom>
          <a:solidFill>
            <a:srgbClr val="FFFFFF"/>
          </a:solidFill>
          <a:ln cap="flat" cmpd="sng" w="38100">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l">
              <a:spcBef>
                <a:spcPts val="0"/>
              </a:spcBef>
              <a:spcAft>
                <a:spcPts val="0"/>
              </a:spcAft>
              <a:buNone/>
            </a:pPr>
            <a:r>
              <a:rPr lang="zh-TW" sz="2400"/>
              <a:t>&lt;category&gt;</a:t>
            </a:r>
            <a:endParaRPr sz="2400"/>
          </a:p>
          <a:p>
            <a:pPr indent="0" lvl="0" marL="0" rtl="0" algn="l">
              <a:spcBef>
                <a:spcPts val="0"/>
              </a:spcBef>
              <a:spcAft>
                <a:spcPts val="0"/>
              </a:spcAft>
              <a:buNone/>
            </a:pPr>
            <a:r>
              <a:rPr lang="zh-TW" sz="2400"/>
              <a:t>  &lt;pattern&gt;</a:t>
            </a:r>
            <a:r>
              <a:rPr lang="zh-TW" sz="2400">
                <a:solidFill>
                  <a:srgbClr val="38761D"/>
                </a:solidFill>
              </a:rPr>
              <a:t>*</a:t>
            </a:r>
            <a:r>
              <a:rPr lang="zh-TW" sz="2400"/>
              <a:t>&lt; /pattern&gt;</a:t>
            </a:r>
            <a:endParaRPr sz="2400"/>
          </a:p>
          <a:p>
            <a:pPr indent="0" lvl="0" marL="0" rtl="0" algn="l">
              <a:spcBef>
                <a:spcPts val="0"/>
              </a:spcBef>
              <a:spcAft>
                <a:spcPts val="0"/>
              </a:spcAft>
              <a:buNone/>
            </a:pPr>
            <a:r>
              <a:rPr lang="zh-TW" sz="2400"/>
              <a:t>  &lt;that&gt;</a:t>
            </a:r>
            <a:r>
              <a:rPr lang="zh-TW" sz="2400">
                <a:solidFill>
                  <a:srgbClr val="38761D"/>
                </a:solidFill>
              </a:rPr>
              <a:t>WHO IS THERE</a:t>
            </a:r>
            <a:r>
              <a:rPr lang="zh-TW" sz="2400"/>
              <a:t>&lt;/that&gt;</a:t>
            </a:r>
            <a:endParaRPr sz="2400"/>
          </a:p>
          <a:p>
            <a:pPr indent="0" lvl="0" marL="0" rtl="0" algn="l">
              <a:spcBef>
                <a:spcPts val="0"/>
              </a:spcBef>
              <a:spcAft>
                <a:spcPts val="0"/>
              </a:spcAft>
              <a:buNone/>
            </a:pPr>
            <a:r>
              <a:rPr lang="zh-TW" sz="2400"/>
              <a:t>  &lt;template&gt;</a:t>
            </a:r>
            <a:r>
              <a:rPr lang="zh-TW" sz="2400">
                <a:solidFill>
                  <a:srgbClr val="B45F06"/>
                </a:solidFill>
                <a:highlight>
                  <a:srgbClr val="F4CCCC"/>
                </a:highlight>
              </a:rPr>
              <a:t>&lt;person/&gt;</a:t>
            </a:r>
            <a:r>
              <a:rPr lang="zh-TW" sz="2400">
                <a:solidFill>
                  <a:srgbClr val="B45F06"/>
                </a:solidFill>
              </a:rPr>
              <a:t> who?</a:t>
            </a:r>
            <a:r>
              <a:rPr lang="zh-TW" sz="2400"/>
              <a:t>&lt;/template&gt;</a:t>
            </a:r>
            <a:endParaRPr sz="2400"/>
          </a:p>
          <a:p>
            <a:pPr indent="0" lvl="0" marL="0" rtl="0" algn="l">
              <a:spcBef>
                <a:spcPts val="0"/>
              </a:spcBef>
              <a:spcAft>
                <a:spcPts val="0"/>
              </a:spcAft>
              <a:buNone/>
            </a:pPr>
            <a:r>
              <a:rPr lang="zh-TW" sz="2400"/>
              <a:t>&lt;/category&gt;</a:t>
            </a:r>
            <a:endParaRPr sz="2400">
              <a:solidFill>
                <a:srgbClr val="000000"/>
              </a:solidFill>
            </a:endParaRPr>
          </a:p>
        </p:txBody>
      </p:sp>
      <p:sp>
        <p:nvSpPr>
          <p:cNvPr id="676" name="Google Shape;676;p50"/>
          <p:cNvSpPr/>
          <p:nvPr/>
        </p:nvSpPr>
        <p:spPr>
          <a:xfrm>
            <a:off x="5171450" y="1454600"/>
            <a:ext cx="3257100" cy="2791800"/>
          </a:xfrm>
          <a:prstGeom prst="rect">
            <a:avLst/>
          </a:prstGeom>
          <a:solidFill>
            <a:srgbClr val="FFFFFF"/>
          </a:solidFill>
          <a:ln cap="flat" cmpd="sng" w="38100">
            <a:solidFill>
              <a:srgbClr val="99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60000" lIns="360000" spcFirstLastPara="1" rIns="360000" wrap="square" tIns="360000">
            <a:noAutofit/>
          </a:bodyPr>
          <a:lstStyle/>
          <a:p>
            <a:pPr indent="0" lvl="0" marL="0" rtl="0" algn="l">
              <a:lnSpc>
                <a:spcPct val="150000"/>
              </a:lnSpc>
              <a:spcBef>
                <a:spcPts val="0"/>
              </a:spcBef>
              <a:spcAft>
                <a:spcPts val="0"/>
              </a:spcAft>
              <a:buNone/>
            </a:pPr>
            <a:r>
              <a:rPr lang="zh-TW" sz="2400">
                <a:solidFill>
                  <a:srgbClr val="38761D"/>
                </a:solidFill>
              </a:rPr>
              <a:t>C: Knock knock. </a:t>
            </a:r>
            <a:r>
              <a:rPr lang="zh-TW" sz="2400"/>
              <a:t> </a:t>
            </a:r>
            <a:endParaRPr sz="2400"/>
          </a:p>
          <a:p>
            <a:pPr indent="0" lvl="0" marL="0" rtl="0" algn="l">
              <a:lnSpc>
                <a:spcPct val="150000"/>
              </a:lnSpc>
              <a:spcBef>
                <a:spcPts val="0"/>
              </a:spcBef>
              <a:spcAft>
                <a:spcPts val="0"/>
              </a:spcAft>
              <a:buNone/>
            </a:pPr>
            <a:r>
              <a:rPr lang="zh-TW" sz="2400">
                <a:solidFill>
                  <a:srgbClr val="B45F06"/>
                </a:solidFill>
              </a:rPr>
              <a:t>R: Who’s there?  </a:t>
            </a:r>
            <a:endParaRPr sz="2400">
              <a:solidFill>
                <a:srgbClr val="B45F06"/>
              </a:solidFill>
            </a:endParaRPr>
          </a:p>
          <a:p>
            <a:pPr indent="0" lvl="0" marL="0" rtl="0" algn="l">
              <a:lnSpc>
                <a:spcPct val="150000"/>
              </a:lnSpc>
              <a:spcBef>
                <a:spcPts val="0"/>
              </a:spcBef>
              <a:spcAft>
                <a:spcPts val="0"/>
              </a:spcAft>
              <a:buNone/>
            </a:pPr>
            <a:r>
              <a:rPr lang="zh-TW" sz="2400">
                <a:solidFill>
                  <a:srgbClr val="38761D"/>
                </a:solidFill>
              </a:rPr>
              <a:t>C: Banana. </a:t>
            </a:r>
            <a:r>
              <a:rPr lang="zh-TW" sz="2400"/>
              <a:t> </a:t>
            </a:r>
            <a:endParaRPr sz="2400"/>
          </a:p>
          <a:p>
            <a:pPr indent="0" lvl="0" marL="0" rtl="0" algn="l">
              <a:lnSpc>
                <a:spcPct val="150000"/>
              </a:lnSpc>
              <a:spcBef>
                <a:spcPts val="0"/>
              </a:spcBef>
              <a:spcAft>
                <a:spcPts val="0"/>
              </a:spcAft>
              <a:buNone/>
            </a:pPr>
            <a:r>
              <a:rPr lang="zh-TW" sz="2400">
                <a:solidFill>
                  <a:srgbClr val="B45F06"/>
                </a:solidFill>
              </a:rPr>
              <a:t>R: </a:t>
            </a:r>
            <a:r>
              <a:rPr lang="zh-TW" sz="2400">
                <a:solidFill>
                  <a:srgbClr val="B45F06"/>
                </a:solidFill>
                <a:highlight>
                  <a:srgbClr val="F4CCCC"/>
                </a:highlight>
              </a:rPr>
              <a:t>Banana</a:t>
            </a:r>
            <a:r>
              <a:rPr lang="zh-TW" sz="2400">
                <a:solidFill>
                  <a:srgbClr val="B45F06"/>
                </a:solidFill>
              </a:rPr>
              <a:t> who?</a:t>
            </a:r>
            <a:endParaRPr sz="2400">
              <a:solidFill>
                <a:srgbClr val="B45F06"/>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51"/>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682" name="Google Shape;682;p51"/>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A. L. I. C. E.的大腦</a:t>
            </a:r>
            <a:endParaRPr/>
          </a:p>
        </p:txBody>
      </p:sp>
      <p:sp>
        <p:nvSpPr>
          <p:cNvPr id="683" name="Google Shape;683;p5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84" name="Google Shape;684;p5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(Wallace, 2003)</a:t>
            </a:r>
            <a:endParaRPr/>
          </a:p>
        </p:txBody>
      </p:sp>
      <p:sp>
        <p:nvSpPr>
          <p:cNvPr id="685" name="Google Shape;685;p51"/>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686" name="Google Shape;686;p51"/>
          <p:cNvPicPr preferRelativeResize="0"/>
          <p:nvPr/>
        </p:nvPicPr>
        <p:blipFill>
          <a:blip r:embed="rId3">
            <a:alphaModFix/>
          </a:blip>
          <a:stretch>
            <a:fillRect/>
          </a:stretch>
        </p:blipFill>
        <p:spPr>
          <a:xfrm>
            <a:off x="1866713" y="643600"/>
            <a:ext cx="5410584" cy="47586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52"/>
          <p:cNvSpPr txBox="1"/>
          <p:nvPr>
            <p:ph idx="1" type="body"/>
          </p:nvPr>
        </p:nvSpPr>
        <p:spPr>
          <a:xfrm>
            <a:off x="3352300" y="1341325"/>
            <a:ext cx="50763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SmarterChild於2001年推出，是AOL即時通的對話型AI助手。</a:t>
            </a:r>
            <a:endParaRPr/>
          </a:p>
          <a:p>
            <a:pPr indent="-368300" lvl="0" marL="457200" rtl="0" algn="l">
              <a:spcBef>
                <a:spcPts val="1000"/>
              </a:spcBef>
              <a:spcAft>
                <a:spcPts val="0"/>
              </a:spcAft>
              <a:buSzPts val="2200"/>
              <a:buChar char="●"/>
            </a:pPr>
            <a:r>
              <a:rPr lang="zh-TW"/>
              <a:t>SmarterChild能夠提供即時資訊查詢，如新聞、天氣、股票資訊、電影時間表等，並具備娛樂功能，如遊戲和對話，模擬人類的交談方式。</a:t>
            </a:r>
            <a:endParaRPr/>
          </a:p>
          <a:p>
            <a:pPr indent="-368300" lvl="0" marL="457200" rtl="0" algn="l">
              <a:spcBef>
                <a:spcPts val="1000"/>
              </a:spcBef>
              <a:spcAft>
                <a:spcPts val="1000"/>
              </a:spcAft>
              <a:buSzPts val="2200"/>
              <a:buChar char="●"/>
            </a:pPr>
            <a:r>
              <a:rPr lang="zh-TW"/>
              <a:t>SmarterChild被視為現代虛擬助手的先驅之一，展示了早期聊天機器人在即時通訊平台上的應用潛力。</a:t>
            </a:r>
            <a:endParaRPr/>
          </a:p>
        </p:txBody>
      </p:sp>
      <p:sp>
        <p:nvSpPr>
          <p:cNvPr id="692" name="Google Shape;692;p5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2001</a:t>
            </a:r>
            <a:r>
              <a:rPr b="0" lang="zh-TW" sz="2400"/>
              <a:t>年：AOL即時通助手</a:t>
            </a:r>
            <a:endParaRPr b="0" sz="2400"/>
          </a:p>
          <a:p>
            <a:pPr indent="0" lvl="0" marL="0" rtl="0" algn="ctr">
              <a:spcBef>
                <a:spcPts val="0"/>
              </a:spcBef>
              <a:spcAft>
                <a:spcPts val="0"/>
              </a:spcAft>
              <a:buNone/>
            </a:pPr>
            <a:r>
              <a:rPr lang="zh-TW"/>
              <a:t>SmarterChild</a:t>
            </a:r>
            <a:endParaRPr/>
          </a:p>
        </p:txBody>
      </p:sp>
      <p:sp>
        <p:nvSpPr>
          <p:cNvPr id="693" name="Google Shape;693;p5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94" name="Google Shape;694;p5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(Ciesla, 2024)</a:t>
            </a:r>
            <a:endParaRPr/>
          </a:p>
        </p:txBody>
      </p:sp>
      <p:sp>
        <p:nvSpPr>
          <p:cNvPr id="695" name="Google Shape;695;p52"/>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696" name="Google Shape;696;p52"/>
          <p:cNvPicPr preferRelativeResize="0"/>
          <p:nvPr/>
        </p:nvPicPr>
        <p:blipFill>
          <a:blip r:embed="rId3">
            <a:alphaModFix/>
          </a:blip>
          <a:stretch>
            <a:fillRect/>
          </a:stretch>
        </p:blipFill>
        <p:spPr>
          <a:xfrm>
            <a:off x="715575" y="1532875"/>
            <a:ext cx="2439350" cy="37922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53"/>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702" name="Google Shape;702;p53"/>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l">
              <a:spcBef>
                <a:spcPts val="0"/>
              </a:spcBef>
              <a:spcAft>
                <a:spcPts val="0"/>
              </a:spcAft>
              <a:buNone/>
            </a:pPr>
            <a:r>
              <a:rPr lang="zh-TW" sz="2700"/>
              <a:t>跟SmarterChild聊天</a:t>
            </a:r>
            <a:endParaRPr sz="2700"/>
          </a:p>
        </p:txBody>
      </p:sp>
      <p:sp>
        <p:nvSpPr>
          <p:cNvPr id="703" name="Google Shape;703;p5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04" name="Google Shape;704;p5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u="sng">
                <a:solidFill>
                  <a:schemeClr val="hlink"/>
                </a:solidFill>
                <a:hlinkClick r:id="rId3"/>
              </a:rPr>
              <a:t>https://botwiki.org/bot/smarterchild/</a:t>
            </a:r>
            <a:r>
              <a:rPr lang="zh-TW"/>
              <a:t> </a:t>
            </a:r>
            <a:endParaRPr/>
          </a:p>
        </p:txBody>
      </p:sp>
      <p:sp>
        <p:nvSpPr>
          <p:cNvPr id="705" name="Google Shape;705;p53"/>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706" name="Google Shape;706;p53"/>
          <p:cNvPicPr preferRelativeResize="0"/>
          <p:nvPr/>
        </p:nvPicPr>
        <p:blipFill>
          <a:blip r:embed="rId4">
            <a:alphaModFix/>
          </a:blip>
          <a:stretch>
            <a:fillRect/>
          </a:stretch>
        </p:blipFill>
        <p:spPr>
          <a:xfrm>
            <a:off x="191225" y="263298"/>
            <a:ext cx="4992700" cy="3794100"/>
          </a:xfrm>
          <a:prstGeom prst="rect">
            <a:avLst/>
          </a:prstGeom>
          <a:noFill/>
          <a:ln>
            <a:noFill/>
          </a:ln>
        </p:spPr>
      </p:pic>
      <p:pic>
        <p:nvPicPr>
          <p:cNvPr id="707" name="Google Shape;707;p53"/>
          <p:cNvPicPr preferRelativeResize="0"/>
          <p:nvPr/>
        </p:nvPicPr>
        <p:blipFill>
          <a:blip r:embed="rId5">
            <a:alphaModFix/>
          </a:blip>
          <a:stretch>
            <a:fillRect/>
          </a:stretch>
        </p:blipFill>
        <p:spPr>
          <a:xfrm>
            <a:off x="4368225" y="2062764"/>
            <a:ext cx="4491600" cy="3940375"/>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54"/>
          <p:cNvSpPr txBox="1"/>
          <p:nvPr>
            <p:ph idx="1" type="body"/>
          </p:nvPr>
        </p:nvSpPr>
        <p:spPr>
          <a:xfrm>
            <a:off x="3154375" y="1341325"/>
            <a:ext cx="52743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SIRI於2011年推出，由蘋果公司開發。</a:t>
            </a:r>
            <a:endParaRPr/>
          </a:p>
          <a:p>
            <a:pPr indent="-368300" lvl="0" marL="457200" rtl="0" algn="l">
              <a:spcBef>
                <a:spcPts val="1000"/>
              </a:spcBef>
              <a:spcAft>
                <a:spcPts val="0"/>
              </a:spcAft>
              <a:buSzPts val="2200"/>
              <a:buChar char="●"/>
            </a:pPr>
            <a:r>
              <a:rPr lang="zh-TW"/>
              <a:t>SIRI利用自然語言處理和</a:t>
            </a:r>
            <a:r>
              <a:rPr lang="zh-TW">
                <a:solidFill>
                  <a:srgbClr val="FF0000"/>
                </a:solidFill>
                <a:highlight>
                  <a:srgbClr val="FFFF00"/>
                </a:highlight>
              </a:rPr>
              <a:t>語音辨識</a:t>
            </a:r>
            <a:r>
              <a:rPr lang="zh-TW"/>
              <a:t>技術，可以</a:t>
            </a:r>
            <a:r>
              <a:rPr lang="zh-TW">
                <a:solidFill>
                  <a:srgbClr val="FF0000"/>
                </a:solidFill>
                <a:highlight>
                  <a:srgbClr val="FFFF00"/>
                </a:highlight>
              </a:rPr>
              <a:t>執行</a:t>
            </a:r>
            <a:r>
              <a:rPr lang="zh-TW"/>
              <a:t>各種任務和提供資訊。</a:t>
            </a:r>
            <a:endParaRPr/>
          </a:p>
          <a:p>
            <a:pPr indent="-368300" lvl="0" marL="457200" rtl="0" algn="l">
              <a:spcBef>
                <a:spcPts val="1000"/>
              </a:spcBef>
              <a:spcAft>
                <a:spcPts val="0"/>
              </a:spcAft>
              <a:buSzPts val="2200"/>
              <a:buChar char="●"/>
            </a:pPr>
            <a:r>
              <a:rPr lang="zh-TW"/>
              <a:t>SIRI的推出標誌著智慧型助手技術的重大進步。</a:t>
            </a:r>
            <a:endParaRPr/>
          </a:p>
          <a:p>
            <a:pPr indent="-368300" lvl="0" marL="457200" rtl="0" algn="l">
              <a:spcBef>
                <a:spcPts val="1000"/>
              </a:spcBef>
              <a:spcAft>
                <a:spcPts val="1000"/>
              </a:spcAft>
              <a:buSzPts val="2200"/>
              <a:buChar char="●"/>
            </a:pPr>
            <a:r>
              <a:rPr lang="zh-TW"/>
              <a:t>爾後的Amazon Alexa和Microsoft的Cortana更是助長了語音識別智慧助手的風潮。</a:t>
            </a:r>
            <a:endParaRPr/>
          </a:p>
        </p:txBody>
      </p:sp>
      <p:sp>
        <p:nvSpPr>
          <p:cNvPr id="713" name="Google Shape;713;p5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2011</a:t>
            </a:r>
            <a:r>
              <a:rPr b="0" lang="zh-TW" sz="2400"/>
              <a:t>年：蘋果語音助手的誕生</a:t>
            </a:r>
            <a:endParaRPr b="0" sz="2400"/>
          </a:p>
          <a:p>
            <a:pPr indent="0" lvl="0" marL="0" rtl="0" algn="ctr">
              <a:spcBef>
                <a:spcPts val="0"/>
              </a:spcBef>
              <a:spcAft>
                <a:spcPts val="0"/>
              </a:spcAft>
              <a:buNone/>
            </a:pPr>
            <a:r>
              <a:rPr lang="zh-TW"/>
              <a:t>SIRI</a:t>
            </a:r>
            <a:endParaRPr/>
          </a:p>
        </p:txBody>
      </p:sp>
      <p:sp>
        <p:nvSpPr>
          <p:cNvPr id="714" name="Google Shape;714;p5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15" name="Google Shape;715;p5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u="sng">
                <a:solidFill>
                  <a:schemeClr val="hlink"/>
                </a:solidFill>
                <a:hlinkClick r:id="rId3"/>
              </a:rPr>
              <a:t>https://www.youtube.com/watch?v=2OXgMj6NF08</a:t>
            </a:r>
            <a:r>
              <a:rPr lang="zh-TW"/>
              <a:t> </a:t>
            </a:r>
            <a:endParaRPr/>
          </a:p>
        </p:txBody>
      </p:sp>
      <p:sp>
        <p:nvSpPr>
          <p:cNvPr id="716" name="Google Shape;716;p54"/>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717" name="Google Shape;717;p54"/>
          <p:cNvPicPr preferRelativeResize="0"/>
          <p:nvPr/>
        </p:nvPicPr>
        <p:blipFill rotWithShape="1">
          <a:blip r:embed="rId4">
            <a:alphaModFix/>
          </a:blip>
          <a:srcRect b="0" l="3660" r="0" t="0"/>
          <a:stretch/>
        </p:blipFill>
        <p:spPr>
          <a:xfrm>
            <a:off x="0" y="1515375"/>
            <a:ext cx="3154375" cy="38272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2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91" name="Google Shape;391;p28"/>
          <p:cNvSpPr txBox="1"/>
          <p:nvPr>
            <p:ph type="title"/>
          </p:nvPr>
        </p:nvSpPr>
        <p:spPr>
          <a:xfrm>
            <a:off x="1271450" y="414850"/>
            <a:ext cx="6601200" cy="623700"/>
          </a:xfrm>
          <a:prstGeom prst="rect">
            <a:avLst/>
          </a:prstGeom>
        </p:spPr>
        <p:txBody>
          <a:bodyPr anchorCtr="0" anchor="t"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a:t>大型語言模型在工業領域的潛力</a:t>
            </a:r>
            <a:endParaRPr/>
          </a:p>
          <a:p>
            <a:pPr indent="0" lvl="0" marL="0" rtl="0" algn="ctr">
              <a:spcBef>
                <a:spcPts val="0"/>
              </a:spcBef>
              <a:spcAft>
                <a:spcPts val="0"/>
              </a:spcAft>
              <a:buClr>
                <a:schemeClr val="dk1"/>
              </a:buClr>
              <a:buSzPts val="1100"/>
              <a:buFont typeface="Arial"/>
              <a:buNone/>
            </a:pPr>
            <a:r>
              <a:t/>
            </a:r>
            <a:endParaRPr/>
          </a:p>
          <a:p>
            <a:pPr indent="0" lvl="0" marL="0" rtl="0" algn="ctr">
              <a:spcBef>
                <a:spcPts val="0"/>
              </a:spcBef>
              <a:spcAft>
                <a:spcPts val="0"/>
              </a:spcAft>
              <a:buNone/>
            </a:pPr>
            <a:r>
              <a:t/>
            </a:r>
            <a:endParaRPr/>
          </a:p>
        </p:txBody>
      </p:sp>
      <p:sp>
        <p:nvSpPr>
          <p:cNvPr id="392" name="Google Shape;392;p28"/>
          <p:cNvSpPr txBox="1"/>
          <p:nvPr>
            <p:ph idx="1" type="body"/>
          </p:nvPr>
        </p:nvSpPr>
        <p:spPr>
          <a:xfrm>
            <a:off x="1271400" y="1341325"/>
            <a:ext cx="66012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393" name="Google Shape;393;p28"/>
          <p:cNvSpPr txBox="1"/>
          <p:nvPr>
            <p:ph idx="2" type="body"/>
          </p:nvPr>
        </p:nvSpPr>
        <p:spPr>
          <a:xfrm>
            <a:off x="2630200" y="6431700"/>
            <a:ext cx="52425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394" name="Google Shape;394;p28"/>
          <p:cNvSpPr/>
          <p:nvPr/>
        </p:nvSpPr>
        <p:spPr>
          <a:xfrm>
            <a:off x="2313499" y="1670075"/>
            <a:ext cx="4517100" cy="6261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zh-TW" sz="2400">
                <a:solidFill>
                  <a:srgbClr val="FFFFFF"/>
                </a:solidFill>
              </a:rPr>
              <a:t>1. 工業與聊天機器人</a:t>
            </a:r>
            <a:endParaRPr sz="2400">
              <a:solidFill>
                <a:srgbClr val="FFFFFF"/>
              </a:solidFill>
            </a:endParaRPr>
          </a:p>
        </p:txBody>
      </p:sp>
      <p:sp>
        <p:nvSpPr>
          <p:cNvPr id="395" name="Google Shape;395;p28"/>
          <p:cNvSpPr/>
          <p:nvPr/>
        </p:nvSpPr>
        <p:spPr>
          <a:xfrm>
            <a:off x="2313499" y="2725788"/>
            <a:ext cx="4517100" cy="626100"/>
          </a:xfrm>
          <a:prstGeom prst="roundRect">
            <a:avLst>
              <a:gd fmla="val 16667" name="adj"/>
            </a:avLst>
          </a:prstGeom>
          <a:solidFill>
            <a:srgbClr val="FFFFFF"/>
          </a:solidFill>
          <a:ln cap="flat" cmpd="sng" w="38100">
            <a:solidFill>
              <a:srgbClr val="18497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zh-TW" sz="2400"/>
              <a:t>2. 大型語言模型的應用</a:t>
            </a:r>
            <a:endParaRPr sz="2400"/>
          </a:p>
        </p:txBody>
      </p:sp>
      <p:sp>
        <p:nvSpPr>
          <p:cNvPr id="396" name="Google Shape;396;p28"/>
          <p:cNvSpPr/>
          <p:nvPr/>
        </p:nvSpPr>
        <p:spPr>
          <a:xfrm>
            <a:off x="2313499" y="3781500"/>
            <a:ext cx="4517100" cy="626100"/>
          </a:xfrm>
          <a:prstGeom prst="roundRect">
            <a:avLst>
              <a:gd fmla="val 16667" name="adj"/>
            </a:avLst>
          </a:prstGeom>
          <a:solidFill>
            <a:srgbClr val="FFFFFF"/>
          </a:solidFill>
          <a:ln cap="flat" cmpd="sng" w="38100">
            <a:solidFill>
              <a:srgbClr val="18497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t>3. 檢索增強生成的實作</a:t>
            </a:r>
            <a:endParaRPr sz="2400"/>
          </a:p>
        </p:txBody>
      </p:sp>
      <p:sp>
        <p:nvSpPr>
          <p:cNvPr id="397" name="Google Shape;397;p28"/>
          <p:cNvSpPr/>
          <p:nvPr/>
        </p:nvSpPr>
        <p:spPr>
          <a:xfrm>
            <a:off x="2313500" y="4889400"/>
            <a:ext cx="4517100" cy="626100"/>
          </a:xfrm>
          <a:prstGeom prst="roundRect">
            <a:avLst>
              <a:gd fmla="val 16667" name="adj"/>
            </a:avLst>
          </a:prstGeom>
          <a:solidFill>
            <a:srgbClr val="FFFFFF"/>
          </a:solidFill>
          <a:ln cap="flat" cmpd="sng" w="38100">
            <a:solidFill>
              <a:srgbClr val="18497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zh-TW" sz="2400"/>
              <a:t>4. 大型語言模型應用框架</a:t>
            </a:r>
            <a:endParaRPr sz="24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55"/>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723" name="Google Shape;723;p55"/>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SIRI</a:t>
            </a:r>
            <a:r>
              <a:rPr lang="zh-TW"/>
              <a:t>的運作架構</a:t>
            </a:r>
            <a:endParaRPr/>
          </a:p>
        </p:txBody>
      </p:sp>
      <p:sp>
        <p:nvSpPr>
          <p:cNvPr id="724" name="Google Shape;724;p5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25" name="Google Shape;725;p5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(Purcher, 2017)</a:t>
            </a:r>
            <a:endParaRPr/>
          </a:p>
        </p:txBody>
      </p:sp>
      <p:sp>
        <p:nvSpPr>
          <p:cNvPr id="726" name="Google Shape;726;p55"/>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727" name="Google Shape;727;p55"/>
          <p:cNvPicPr preferRelativeResize="0"/>
          <p:nvPr/>
        </p:nvPicPr>
        <p:blipFill>
          <a:blip r:embed="rId3">
            <a:alphaModFix/>
          </a:blip>
          <a:stretch>
            <a:fillRect/>
          </a:stretch>
        </p:blipFill>
        <p:spPr>
          <a:xfrm>
            <a:off x="1123738" y="643600"/>
            <a:ext cx="6896522" cy="4758600"/>
          </a:xfrm>
          <a:prstGeom prst="rect">
            <a:avLst/>
          </a:prstGeom>
          <a:noFill/>
          <a:ln>
            <a:noFill/>
          </a:ln>
        </p:spPr>
      </p:pic>
      <p:sp>
        <p:nvSpPr>
          <p:cNvPr id="728" name="Google Shape;728;p55"/>
          <p:cNvSpPr/>
          <p:nvPr/>
        </p:nvSpPr>
        <p:spPr>
          <a:xfrm>
            <a:off x="618850" y="3377050"/>
            <a:ext cx="2016000" cy="762600"/>
          </a:xfrm>
          <a:prstGeom prst="wedgeRoundRectCallout">
            <a:avLst>
              <a:gd fmla="val 19319" name="adj1"/>
              <a:gd fmla="val -97043"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1900"/>
              <a:t>正在操作的裝置</a:t>
            </a:r>
            <a:endParaRPr sz="1900"/>
          </a:p>
          <a:p>
            <a:pPr indent="0" lvl="0" marL="0" rtl="0" algn="ctr">
              <a:spcBef>
                <a:spcPts val="0"/>
              </a:spcBef>
              <a:spcAft>
                <a:spcPts val="0"/>
              </a:spcAft>
              <a:buNone/>
            </a:pPr>
            <a:r>
              <a:rPr lang="zh-TW" sz="1900"/>
              <a:t>(iPhone)</a:t>
            </a:r>
            <a:endParaRPr sz="1900"/>
          </a:p>
        </p:txBody>
      </p:sp>
      <p:sp>
        <p:nvSpPr>
          <p:cNvPr id="729" name="Google Shape;729;p55"/>
          <p:cNvSpPr/>
          <p:nvPr/>
        </p:nvSpPr>
        <p:spPr>
          <a:xfrm>
            <a:off x="6680225" y="1335975"/>
            <a:ext cx="2016000" cy="762600"/>
          </a:xfrm>
          <a:prstGeom prst="wedgeRoundRectCallout">
            <a:avLst>
              <a:gd fmla="val -24246" name="adj1"/>
              <a:gd fmla="val 95987"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1900"/>
              <a:t>其他</a:t>
            </a:r>
            <a:r>
              <a:rPr lang="zh-TW" sz="1900"/>
              <a:t>裝置</a:t>
            </a:r>
            <a:endParaRPr sz="1900"/>
          </a:p>
          <a:p>
            <a:pPr indent="0" lvl="0" marL="0" rtl="0" algn="ctr">
              <a:spcBef>
                <a:spcPts val="0"/>
              </a:spcBef>
              <a:spcAft>
                <a:spcPts val="0"/>
              </a:spcAft>
              <a:buNone/>
            </a:pPr>
            <a:r>
              <a:rPr lang="zh-TW" sz="1900"/>
              <a:t>(Apple TV)</a:t>
            </a:r>
            <a:endParaRPr sz="19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56"/>
          <p:cNvSpPr txBox="1"/>
          <p:nvPr>
            <p:ph idx="1" type="body"/>
          </p:nvPr>
        </p:nvSpPr>
        <p:spPr>
          <a:xfrm>
            <a:off x="3921325" y="1341325"/>
            <a:ext cx="45072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ChatGPT由OpenAI於2020年推出，建基於GPT-3.5架構。</a:t>
            </a:r>
            <a:endParaRPr/>
          </a:p>
          <a:p>
            <a:pPr indent="-368300" lvl="0" marL="457200" rtl="0" algn="l">
              <a:spcBef>
                <a:spcPts val="1000"/>
              </a:spcBef>
              <a:spcAft>
                <a:spcPts val="0"/>
              </a:spcAft>
              <a:buSzPts val="2200"/>
              <a:buChar char="●"/>
            </a:pPr>
            <a:r>
              <a:rPr lang="zh-TW"/>
              <a:t>ChatGPT可以</a:t>
            </a:r>
            <a:r>
              <a:rPr lang="zh-TW">
                <a:solidFill>
                  <a:srgbClr val="FF0000"/>
                </a:solidFill>
                <a:highlight>
                  <a:srgbClr val="FFFF00"/>
                </a:highlight>
              </a:rPr>
              <a:t>產生人類般的文字回應</a:t>
            </a:r>
            <a:r>
              <a:rPr lang="zh-TW"/>
              <a:t>，展現出對話式人工智慧的重大進步。</a:t>
            </a:r>
            <a:endParaRPr/>
          </a:p>
          <a:p>
            <a:pPr indent="-368300" lvl="0" marL="457200" rtl="0" algn="l">
              <a:spcBef>
                <a:spcPts val="1000"/>
              </a:spcBef>
              <a:spcAft>
                <a:spcPts val="0"/>
              </a:spcAft>
              <a:buSzPts val="2200"/>
              <a:buChar char="●"/>
            </a:pPr>
            <a:r>
              <a:rPr lang="zh-TW"/>
              <a:t>ChatGPT利用大型語言模型、機器學習和自然語言處理等技術，提供更流暢、自然的對話體驗。</a:t>
            </a:r>
            <a:endParaRPr/>
          </a:p>
          <a:p>
            <a:pPr indent="-368300" lvl="0" marL="457200" rtl="0" algn="l">
              <a:spcBef>
                <a:spcPts val="1000"/>
              </a:spcBef>
              <a:spcAft>
                <a:spcPts val="1000"/>
              </a:spcAft>
              <a:buSzPts val="2200"/>
              <a:buChar char="●"/>
            </a:pPr>
            <a:r>
              <a:rPr lang="zh-TW"/>
              <a:t>ChatGPT的推出標誌著對話式人工智慧技術的重大突破。</a:t>
            </a:r>
            <a:endParaRPr/>
          </a:p>
        </p:txBody>
      </p:sp>
      <p:sp>
        <p:nvSpPr>
          <p:cNvPr id="735" name="Google Shape;735;p56"/>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2020</a:t>
            </a:r>
            <a:r>
              <a:rPr b="0" lang="zh-TW" sz="2400"/>
              <a:t>年：對話式</a:t>
            </a:r>
            <a:r>
              <a:rPr b="0" lang="zh-TW" sz="2400"/>
              <a:t>人工智慧</a:t>
            </a:r>
            <a:r>
              <a:rPr b="0" lang="zh-TW" sz="2400"/>
              <a:t>的新里程碑</a:t>
            </a:r>
            <a:endParaRPr b="0" sz="2400"/>
          </a:p>
          <a:p>
            <a:pPr indent="0" lvl="0" marL="0" rtl="0" algn="ctr">
              <a:spcBef>
                <a:spcPts val="0"/>
              </a:spcBef>
              <a:spcAft>
                <a:spcPts val="0"/>
              </a:spcAft>
              <a:buNone/>
            </a:pPr>
            <a:r>
              <a:rPr lang="zh-TW"/>
              <a:t>ChatGPT</a:t>
            </a:r>
            <a:endParaRPr/>
          </a:p>
        </p:txBody>
      </p:sp>
      <p:sp>
        <p:nvSpPr>
          <p:cNvPr id="736" name="Google Shape;736;p5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37" name="Google Shape;737;p56"/>
          <p:cNvSpPr txBox="1"/>
          <p:nvPr>
            <p:ph idx="2" type="body"/>
          </p:nvPr>
        </p:nvSpPr>
        <p:spPr>
          <a:xfrm>
            <a:off x="1883350" y="6431700"/>
            <a:ext cx="6308700" cy="259500"/>
          </a:xfrm>
          <a:prstGeom prst="rect">
            <a:avLst/>
          </a:prstGeom>
        </p:spPr>
        <p:txBody>
          <a:bodyPr anchorCtr="0" anchor="ctr" bIns="0" lIns="0" spcFirstLastPara="1" rIns="0" wrap="square" tIns="0">
            <a:normAutofit lnSpcReduction="20000"/>
          </a:bodyPr>
          <a:lstStyle/>
          <a:p>
            <a:pPr indent="0" lvl="0" marL="0" rtl="0" algn="r">
              <a:spcBef>
                <a:spcPts val="0"/>
              </a:spcBef>
              <a:spcAft>
                <a:spcPts val="0"/>
              </a:spcAft>
              <a:buNone/>
            </a:pPr>
            <a:r>
              <a:t/>
            </a:r>
            <a:endParaRPr/>
          </a:p>
          <a:p>
            <a:pPr indent="0" lvl="0" marL="0" rtl="0" algn="r">
              <a:spcBef>
                <a:spcPts val="0"/>
              </a:spcBef>
              <a:spcAft>
                <a:spcPts val="0"/>
              </a:spcAft>
              <a:buNone/>
            </a:pPr>
            <a:r>
              <a:rPr lang="zh-TW" u="sng">
                <a:solidFill>
                  <a:schemeClr val="hlink"/>
                </a:solidFill>
                <a:hlinkClick r:id="rId3"/>
              </a:rPr>
              <a:t>https://www.businesstoday.com.tw/article/category/183015/post/202302150064/</a:t>
            </a:r>
            <a:r>
              <a:rPr lang="zh-TW"/>
              <a:t> </a:t>
            </a:r>
            <a:endParaRPr/>
          </a:p>
        </p:txBody>
      </p:sp>
      <p:sp>
        <p:nvSpPr>
          <p:cNvPr id="738" name="Google Shape;738;p56"/>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739" name="Google Shape;739;p56"/>
          <p:cNvPicPr preferRelativeResize="0"/>
          <p:nvPr/>
        </p:nvPicPr>
        <p:blipFill rotWithShape="1">
          <a:blip r:embed="rId4">
            <a:alphaModFix/>
          </a:blip>
          <a:srcRect b="0" l="43426" r="0" t="0"/>
          <a:stretch/>
        </p:blipFill>
        <p:spPr>
          <a:xfrm>
            <a:off x="0" y="1190100"/>
            <a:ext cx="3921326" cy="5198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57"/>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745" name="Google Shape;745;p57"/>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GPT-3</a:t>
            </a:r>
            <a:r>
              <a:rPr lang="zh-TW"/>
              <a:t>的資料來源</a:t>
            </a:r>
            <a:endParaRPr/>
          </a:p>
        </p:txBody>
      </p:sp>
      <p:sp>
        <p:nvSpPr>
          <p:cNvPr id="746" name="Google Shape;746;p5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47" name="Google Shape;747;p5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(Brown, 2020)</a:t>
            </a:r>
            <a:endParaRPr/>
          </a:p>
        </p:txBody>
      </p:sp>
      <p:sp>
        <p:nvSpPr>
          <p:cNvPr id="748" name="Google Shape;748;p57"/>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749" name="Google Shape;749;p57"/>
          <p:cNvPicPr preferRelativeResize="0"/>
          <p:nvPr/>
        </p:nvPicPr>
        <p:blipFill>
          <a:blip r:embed="rId3">
            <a:alphaModFix/>
          </a:blip>
          <a:stretch>
            <a:fillRect/>
          </a:stretch>
        </p:blipFill>
        <p:spPr>
          <a:xfrm>
            <a:off x="0" y="1975010"/>
            <a:ext cx="9143999" cy="2417379"/>
          </a:xfrm>
          <a:prstGeom prst="rect">
            <a:avLst/>
          </a:prstGeom>
          <a:noFill/>
          <a:ln>
            <a:noFill/>
          </a:ln>
        </p:spPr>
      </p:pic>
      <p:sp>
        <p:nvSpPr>
          <p:cNvPr id="750" name="Google Shape;750;p57"/>
          <p:cNvSpPr/>
          <p:nvPr/>
        </p:nvSpPr>
        <p:spPr>
          <a:xfrm>
            <a:off x="1274125" y="4542100"/>
            <a:ext cx="7154700" cy="710400"/>
          </a:xfrm>
          <a:prstGeom prst="wedgeRoundRectCallout">
            <a:avLst>
              <a:gd fmla="val 36275" name="adj1"/>
              <a:gd fmla="val -97332"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t>最終被納入訓練的週期數，維基百科相對被重視</a:t>
            </a:r>
            <a:endParaRPr sz="2400"/>
          </a:p>
        </p:txBody>
      </p:sp>
      <p:pic>
        <p:nvPicPr>
          <p:cNvPr id="751" name="Google Shape;751;p57"/>
          <p:cNvPicPr preferRelativeResize="0"/>
          <p:nvPr/>
        </p:nvPicPr>
        <p:blipFill>
          <a:blip r:embed="rId4">
            <a:alphaModFix/>
          </a:blip>
          <a:stretch>
            <a:fillRect/>
          </a:stretch>
        </p:blipFill>
        <p:spPr>
          <a:xfrm>
            <a:off x="5618150" y="643599"/>
            <a:ext cx="1235800" cy="1235800"/>
          </a:xfrm>
          <a:prstGeom prst="rect">
            <a:avLst/>
          </a:prstGeom>
          <a:noFill/>
          <a:ln>
            <a:noFill/>
          </a:ln>
        </p:spPr>
      </p:pic>
      <p:pic>
        <p:nvPicPr>
          <p:cNvPr descr="[Slide] web page 網頁 Slide" id="752" name="Google Shape;752;p57"/>
          <p:cNvPicPr preferRelativeResize="0"/>
          <p:nvPr/>
        </p:nvPicPr>
        <p:blipFill rotWithShape="1">
          <a:blip r:embed="rId5">
            <a:alphaModFix/>
          </a:blip>
          <a:srcRect b="6015" l="14758" r="14489" t="0"/>
          <a:stretch/>
        </p:blipFill>
        <p:spPr>
          <a:xfrm>
            <a:off x="4309546" y="643600"/>
            <a:ext cx="889529" cy="1181700"/>
          </a:xfrm>
          <a:prstGeom prst="rect">
            <a:avLst/>
          </a:prstGeom>
          <a:noFill/>
          <a:ln>
            <a:noFill/>
          </a:ln>
        </p:spPr>
      </p:pic>
      <p:pic>
        <p:nvPicPr>
          <p:cNvPr id="753" name="Google Shape;753;p57"/>
          <p:cNvPicPr preferRelativeResize="0"/>
          <p:nvPr/>
        </p:nvPicPr>
        <p:blipFill>
          <a:blip r:embed="rId6">
            <a:alphaModFix/>
          </a:blip>
          <a:stretch>
            <a:fillRect/>
          </a:stretch>
        </p:blipFill>
        <p:spPr>
          <a:xfrm>
            <a:off x="7192750" y="643600"/>
            <a:ext cx="1235800" cy="1235800"/>
          </a:xfrm>
          <a:prstGeom prst="rect">
            <a:avLst/>
          </a:prstGeom>
          <a:noFill/>
          <a:ln>
            <a:noFill/>
          </a:ln>
        </p:spPr>
      </p:pic>
      <p:pic>
        <p:nvPicPr>
          <p:cNvPr id="754" name="Google Shape;754;p57"/>
          <p:cNvPicPr preferRelativeResize="0"/>
          <p:nvPr/>
        </p:nvPicPr>
        <p:blipFill>
          <a:blip r:embed="rId7">
            <a:alphaModFix/>
          </a:blip>
          <a:stretch>
            <a:fillRect/>
          </a:stretch>
        </p:blipFill>
        <p:spPr>
          <a:xfrm>
            <a:off x="660200" y="854875"/>
            <a:ext cx="3459049" cy="8132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58"/>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760" name="Google Shape;760;p58"/>
          <p:cNvSpPr txBox="1"/>
          <p:nvPr>
            <p:ph type="title"/>
          </p:nvPr>
        </p:nvSpPr>
        <p:spPr>
          <a:xfrm>
            <a:off x="715550" y="58079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ChatGPT 3.5</a:t>
            </a:r>
            <a:r>
              <a:rPr lang="zh-TW"/>
              <a:t>是如何訓練？</a:t>
            </a:r>
            <a:endParaRPr/>
          </a:p>
        </p:txBody>
      </p:sp>
      <p:sp>
        <p:nvSpPr>
          <p:cNvPr id="761" name="Google Shape;761;p5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62" name="Google Shape;762;p5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(Bai et al., 2023)</a:t>
            </a:r>
            <a:endParaRPr/>
          </a:p>
        </p:txBody>
      </p:sp>
      <p:sp>
        <p:nvSpPr>
          <p:cNvPr id="763" name="Google Shape;763;p5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764" name="Google Shape;764;p58"/>
          <p:cNvPicPr preferRelativeResize="0"/>
          <p:nvPr/>
        </p:nvPicPr>
        <p:blipFill>
          <a:blip r:embed="rId3">
            <a:alphaModFix/>
          </a:blip>
          <a:stretch>
            <a:fillRect/>
          </a:stretch>
        </p:blipFill>
        <p:spPr>
          <a:xfrm>
            <a:off x="715500" y="400250"/>
            <a:ext cx="7713000" cy="541723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59"/>
          <p:cNvSpPr txBox="1"/>
          <p:nvPr>
            <p:ph idx="1" type="body"/>
          </p:nvPr>
        </p:nvSpPr>
        <p:spPr>
          <a:xfrm>
            <a:off x="715550" y="2350324"/>
            <a:ext cx="7713000" cy="37497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SUVA由SearchUnify在2023年推出，是世界首款聯合檢索增強型(FRAG)聊天機器人。</a:t>
            </a:r>
            <a:endParaRPr/>
          </a:p>
          <a:p>
            <a:pPr indent="-368300" lvl="0" marL="457200" rtl="0" algn="l">
              <a:spcBef>
                <a:spcPts val="1000"/>
              </a:spcBef>
              <a:spcAft>
                <a:spcPts val="0"/>
              </a:spcAft>
              <a:buSzPts val="2200"/>
              <a:buChar char="●"/>
            </a:pPr>
            <a:r>
              <a:rPr lang="zh-TW"/>
              <a:t>SUVA結合了大型語言模型、機器學習、自然語言處理和自然語言問答等技術，並提供上下文相關和針對性的對話式服務體驗。</a:t>
            </a:r>
            <a:endParaRPr/>
          </a:p>
          <a:p>
            <a:pPr indent="-368300" lvl="0" marL="457200" rtl="0" algn="l">
              <a:spcBef>
                <a:spcPts val="1000"/>
              </a:spcBef>
              <a:spcAft>
                <a:spcPts val="0"/>
              </a:spcAft>
              <a:buSzPts val="2200"/>
              <a:buChar char="●"/>
            </a:pPr>
            <a:r>
              <a:rPr lang="zh-TW"/>
              <a:t>SUVA已經成功用於顧客在置物服務、員工IT支援、HR員工訓練等企業應用。</a:t>
            </a:r>
            <a:endParaRPr/>
          </a:p>
          <a:p>
            <a:pPr indent="-368300" lvl="0" marL="457200" rtl="0" algn="l">
              <a:spcBef>
                <a:spcPts val="1000"/>
              </a:spcBef>
              <a:spcAft>
                <a:spcPts val="1000"/>
              </a:spcAft>
              <a:buSzPts val="2200"/>
              <a:buChar char="●"/>
            </a:pPr>
            <a:r>
              <a:rPr lang="zh-TW"/>
              <a:t>SUVA的推出代表聊天機器人技術在安全性和個性化上的重大突破。</a:t>
            </a:r>
            <a:endParaRPr/>
          </a:p>
        </p:txBody>
      </p:sp>
      <p:sp>
        <p:nvSpPr>
          <p:cNvPr id="770" name="Google Shape;770;p5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2023</a:t>
            </a:r>
            <a:r>
              <a:rPr b="0" lang="zh-TW" sz="2400"/>
              <a:t>年：聯合檢索增強型聊天機器人</a:t>
            </a:r>
            <a:endParaRPr b="0" sz="2400"/>
          </a:p>
          <a:p>
            <a:pPr indent="0" lvl="0" marL="0" rtl="0" algn="ctr">
              <a:spcBef>
                <a:spcPts val="0"/>
              </a:spcBef>
              <a:spcAft>
                <a:spcPts val="0"/>
              </a:spcAft>
              <a:buNone/>
            </a:pPr>
            <a:r>
              <a:rPr lang="zh-TW"/>
              <a:t>SUVA</a:t>
            </a:r>
            <a:endParaRPr/>
          </a:p>
        </p:txBody>
      </p:sp>
      <p:sp>
        <p:nvSpPr>
          <p:cNvPr id="771" name="Google Shape;771;p5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72" name="Google Shape;772;p5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773" name="Google Shape;773;p59"/>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774" name="Google Shape;774;p59"/>
          <p:cNvPicPr preferRelativeResize="0"/>
          <p:nvPr/>
        </p:nvPicPr>
        <p:blipFill>
          <a:blip r:embed="rId3">
            <a:alphaModFix/>
          </a:blip>
          <a:stretch>
            <a:fillRect/>
          </a:stretch>
        </p:blipFill>
        <p:spPr>
          <a:xfrm>
            <a:off x="2997113" y="1277500"/>
            <a:ext cx="3149971" cy="10070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60"/>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780" name="Google Shape;780;p60"/>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SUVA</a:t>
            </a:r>
            <a:r>
              <a:rPr lang="zh-TW"/>
              <a:t>的運作模式</a:t>
            </a:r>
            <a:endParaRPr/>
          </a:p>
        </p:txBody>
      </p:sp>
      <p:sp>
        <p:nvSpPr>
          <p:cNvPr id="781" name="Google Shape;781;p6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82" name="Google Shape;782;p6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(SearchUnify, 2024)</a:t>
            </a:r>
            <a:endParaRPr/>
          </a:p>
        </p:txBody>
      </p:sp>
      <p:sp>
        <p:nvSpPr>
          <p:cNvPr id="783" name="Google Shape;783;p60"/>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784" name="Google Shape;784;p60"/>
          <p:cNvPicPr preferRelativeResize="0"/>
          <p:nvPr/>
        </p:nvPicPr>
        <p:blipFill>
          <a:blip r:embed="rId3">
            <a:alphaModFix/>
          </a:blip>
          <a:stretch>
            <a:fillRect/>
          </a:stretch>
        </p:blipFill>
        <p:spPr>
          <a:xfrm>
            <a:off x="301311" y="441400"/>
            <a:ext cx="8541380" cy="49608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pic>
        <p:nvPicPr>
          <p:cNvPr id="789" name="Google Shape;789;p61"/>
          <p:cNvPicPr preferRelativeResize="0"/>
          <p:nvPr/>
        </p:nvPicPr>
        <p:blipFill rotWithShape="1">
          <a:blip r:embed="rId3">
            <a:alphaModFix/>
          </a:blip>
          <a:srcRect b="42392" l="0" r="0" t="0"/>
          <a:stretch/>
        </p:blipFill>
        <p:spPr>
          <a:xfrm>
            <a:off x="0" y="249651"/>
            <a:ext cx="9143999" cy="2951725"/>
          </a:xfrm>
          <a:prstGeom prst="rect">
            <a:avLst/>
          </a:prstGeom>
          <a:noFill/>
          <a:ln>
            <a:noFill/>
          </a:ln>
        </p:spPr>
      </p:pic>
      <p:pic>
        <p:nvPicPr>
          <p:cNvPr id="790" name="Google Shape;790;p61"/>
          <p:cNvPicPr preferRelativeResize="0"/>
          <p:nvPr/>
        </p:nvPicPr>
        <p:blipFill>
          <a:blip r:embed="rId4">
            <a:alphaModFix/>
          </a:blip>
          <a:stretch>
            <a:fillRect/>
          </a:stretch>
        </p:blipFill>
        <p:spPr>
          <a:xfrm>
            <a:off x="780600" y="2116674"/>
            <a:ext cx="5098301" cy="3750474"/>
          </a:xfrm>
          <a:prstGeom prst="rect">
            <a:avLst/>
          </a:prstGeom>
          <a:noFill/>
          <a:ln>
            <a:noFill/>
          </a:ln>
        </p:spPr>
      </p:pic>
      <p:sp>
        <p:nvSpPr>
          <p:cNvPr id="791" name="Google Shape;791;p61"/>
          <p:cNvSpPr txBox="1"/>
          <p:nvPr>
            <p:ph idx="1" type="body"/>
          </p:nvPr>
        </p:nvSpPr>
        <p:spPr>
          <a:xfrm>
            <a:off x="715550" y="2067473"/>
            <a:ext cx="4461600" cy="27525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792" name="Google Shape;792;p61"/>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t/>
            </a:r>
            <a:endParaRPr/>
          </a:p>
        </p:txBody>
      </p:sp>
      <p:sp>
        <p:nvSpPr>
          <p:cNvPr id="793" name="Google Shape;793;p6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94" name="Google Shape;794;p6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u="sng">
                <a:solidFill>
                  <a:schemeClr val="hlink"/>
                </a:solidFill>
                <a:hlinkClick r:id="rId5"/>
              </a:rPr>
              <a:t>https://www.thefountaininstitute.com/blog/chat-gpt-ethics</a:t>
            </a:r>
            <a:r>
              <a:rPr lang="zh-TW"/>
              <a:t> </a:t>
            </a:r>
            <a:endParaRPr/>
          </a:p>
        </p:txBody>
      </p:sp>
      <p:sp>
        <p:nvSpPr>
          <p:cNvPr id="795" name="Google Shape;795;p61"/>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796" name="Google Shape;796;p61"/>
          <p:cNvSpPr/>
          <p:nvPr/>
        </p:nvSpPr>
        <p:spPr>
          <a:xfrm>
            <a:off x="3369025" y="5286250"/>
            <a:ext cx="3401700" cy="679200"/>
          </a:xfrm>
          <a:prstGeom prst="roundRect">
            <a:avLst>
              <a:gd fmla="val 16667" name="adj"/>
            </a:avLst>
          </a:prstGeom>
          <a:solidFill>
            <a:srgbClr val="98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108000" spcFirstLastPara="1" rIns="288000" wrap="square" tIns="91425">
            <a:noAutofit/>
          </a:bodyPr>
          <a:lstStyle/>
          <a:p>
            <a:pPr indent="0" lvl="0" marL="0" rtl="0" algn="ctr">
              <a:spcBef>
                <a:spcPts val="0"/>
              </a:spcBef>
              <a:spcAft>
                <a:spcPts val="0"/>
              </a:spcAft>
              <a:buNone/>
            </a:pPr>
            <a:r>
              <a:rPr lang="zh-TW" sz="2000">
                <a:solidFill>
                  <a:srgbClr val="FFFFFF"/>
                </a:solidFill>
              </a:rPr>
              <a:t>不就是個聊天機器人嗎？</a:t>
            </a:r>
            <a:endParaRPr sz="2000">
              <a:solidFill>
                <a:srgbClr val="FFFFFF"/>
              </a:solidFill>
            </a:endParaRPr>
          </a:p>
        </p:txBody>
      </p:sp>
      <p:sp>
        <p:nvSpPr>
          <p:cNvPr id="797" name="Google Shape;797;p61"/>
          <p:cNvSpPr/>
          <p:nvPr/>
        </p:nvSpPr>
        <p:spPr>
          <a:xfrm rot="-899964">
            <a:off x="6043587" y="4334544"/>
            <a:ext cx="512450" cy="755314"/>
          </a:xfrm>
          <a:prstGeom prst="rect">
            <a:avLst/>
          </a:prstGeom>
        </p:spPr>
        <p:txBody>
          <a:bodyPr>
            <a:prstTxWarp prst="textPlain"/>
          </a:bodyPr>
          <a:lstStyle/>
          <a:p>
            <a:pPr lvl="0" algn="ctr"/>
            <a:r>
              <a:rPr b="0" i="0">
                <a:ln cap="flat" cmpd="sng" w="19050">
                  <a:solidFill>
                    <a:srgbClr val="FFFFFF"/>
                  </a:solidFill>
                  <a:prstDash val="solid"/>
                  <a:round/>
                  <a:headEnd len="sm" w="sm" type="none"/>
                  <a:tailEnd len="sm" w="sm" type="none"/>
                </a:ln>
                <a:solidFill>
                  <a:srgbClr val="FF0000"/>
                </a:solidFill>
                <a:latin typeface="Patua One"/>
              </a:rPr>
              <a:t>?</a:t>
            </a:r>
          </a:p>
        </p:txBody>
      </p:sp>
      <p:pic>
        <p:nvPicPr>
          <p:cNvPr id="798" name="Google Shape;798;p61"/>
          <p:cNvPicPr preferRelativeResize="0"/>
          <p:nvPr/>
        </p:nvPicPr>
        <p:blipFill>
          <a:blip r:embed="rId6">
            <a:alphaModFix/>
          </a:blip>
          <a:stretch>
            <a:fillRect/>
          </a:stretch>
        </p:blipFill>
        <p:spPr>
          <a:xfrm>
            <a:off x="6419500" y="3138450"/>
            <a:ext cx="2624050" cy="31475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62"/>
          <p:cNvSpPr txBox="1"/>
          <p:nvPr>
            <p:ph idx="4294967295" type="body"/>
          </p:nvPr>
        </p:nvSpPr>
        <p:spPr>
          <a:xfrm>
            <a:off x="4020625" y="1641850"/>
            <a:ext cx="3412200" cy="17001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rPr lang="zh-TW" sz="3200"/>
              <a:t>NEXT STAGE:</a:t>
            </a:r>
            <a:endParaRPr sz="3200"/>
          </a:p>
        </p:txBody>
      </p:sp>
      <p:sp>
        <p:nvSpPr>
          <p:cNvPr id="804" name="Google Shape;804;p62"/>
          <p:cNvSpPr txBox="1"/>
          <p:nvPr>
            <p:ph idx="4294967295" type="title"/>
          </p:nvPr>
        </p:nvSpPr>
        <p:spPr>
          <a:xfrm>
            <a:off x="4452225" y="2381800"/>
            <a:ext cx="4159200" cy="525000"/>
          </a:xfrm>
          <a:prstGeom prst="rect">
            <a:avLst/>
          </a:prstGeom>
        </p:spPr>
        <p:txBody>
          <a:bodyPr anchorCtr="0" anchor="t" bIns="91425" lIns="91425" spcFirstLastPara="1" rIns="91425" wrap="square" tIns="0">
            <a:noAutofit/>
          </a:bodyPr>
          <a:lstStyle/>
          <a:p>
            <a:pPr indent="0" lvl="0" marL="0" rtl="0" algn="l">
              <a:spcBef>
                <a:spcPts val="0"/>
              </a:spcBef>
              <a:spcAft>
                <a:spcPts val="0"/>
              </a:spcAft>
              <a:buClr>
                <a:schemeClr val="dk1"/>
              </a:buClr>
              <a:buSzPts val="1100"/>
              <a:buFont typeface="Arial"/>
              <a:buNone/>
            </a:pPr>
            <a:r>
              <a:rPr lang="zh-TW" sz="4200"/>
              <a:t>2. 大型語言模型</a:t>
            </a:r>
            <a:endParaRPr sz="4200"/>
          </a:p>
          <a:p>
            <a:pPr indent="0" lvl="0" marL="0" rtl="0" algn="r">
              <a:spcBef>
                <a:spcPts val="0"/>
              </a:spcBef>
              <a:spcAft>
                <a:spcPts val="0"/>
              </a:spcAft>
              <a:buClr>
                <a:schemeClr val="dk1"/>
              </a:buClr>
              <a:buSzPts val="1100"/>
              <a:buFont typeface="Arial"/>
              <a:buNone/>
            </a:pPr>
            <a:r>
              <a:rPr lang="zh-TW" sz="4200"/>
              <a:t>的應用</a:t>
            </a:r>
            <a:endParaRPr sz="1600"/>
          </a:p>
        </p:txBody>
      </p:sp>
      <p:sp>
        <p:nvSpPr>
          <p:cNvPr id="805" name="Google Shape;805;p6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b="1" lang="zh-TW">
                <a:latin typeface="Outfit"/>
                <a:ea typeface="Outfit"/>
                <a:cs typeface="Outfit"/>
                <a:sym typeface="Outfit"/>
              </a:rPr>
              <a:t>‹#›</a:t>
            </a:fld>
            <a:endParaRPr b="1">
              <a:latin typeface="Outfit"/>
              <a:ea typeface="Outfit"/>
              <a:cs typeface="Outfit"/>
              <a:sym typeface="Outfit"/>
            </a:endParaRPr>
          </a:p>
        </p:txBody>
      </p:sp>
      <p:pic>
        <p:nvPicPr>
          <p:cNvPr id="806" name="Google Shape;806;p62"/>
          <p:cNvPicPr preferRelativeResize="0"/>
          <p:nvPr/>
        </p:nvPicPr>
        <p:blipFill>
          <a:blip r:embed="rId3">
            <a:alphaModFix/>
          </a:blip>
          <a:stretch>
            <a:fillRect/>
          </a:stretch>
        </p:blipFill>
        <p:spPr>
          <a:xfrm>
            <a:off x="5483000" y="4653003"/>
            <a:ext cx="3202725" cy="724897"/>
          </a:xfrm>
          <a:prstGeom prst="rect">
            <a:avLst/>
          </a:prstGeom>
          <a:noFill/>
          <a:ln>
            <a:noFill/>
          </a:ln>
          <a:effectLst>
            <a:outerShdw blurRad="57150" rotWithShape="0" algn="bl" dir="5400000" dist="19050">
              <a:srgbClr val="000000">
                <a:alpha val="50000"/>
              </a:srgbClr>
            </a:outerShdw>
          </a:effectLst>
        </p:spPr>
      </p:pic>
      <p:pic>
        <p:nvPicPr>
          <p:cNvPr id="807" name="Google Shape;807;p62"/>
          <p:cNvPicPr preferRelativeResize="0"/>
          <p:nvPr/>
        </p:nvPicPr>
        <p:blipFill>
          <a:blip r:embed="rId4">
            <a:alphaModFix/>
          </a:blip>
          <a:stretch>
            <a:fillRect/>
          </a:stretch>
        </p:blipFill>
        <p:spPr>
          <a:xfrm>
            <a:off x="689075" y="1253825"/>
            <a:ext cx="3056075" cy="50338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6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813" name="Google Shape;813;p63"/>
          <p:cNvSpPr txBox="1"/>
          <p:nvPr/>
        </p:nvSpPr>
        <p:spPr>
          <a:xfrm>
            <a:off x="4616925" y="1803200"/>
            <a:ext cx="3833400" cy="9543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zh-TW" sz="5000">
                <a:latin typeface="Lexend"/>
                <a:ea typeface="Lexend"/>
                <a:cs typeface="Lexend"/>
                <a:sym typeface="Lexend"/>
              </a:rPr>
              <a:t>感謝聆聽</a:t>
            </a:r>
            <a:endParaRPr b="1" sz="5000">
              <a:latin typeface="Lexend"/>
              <a:ea typeface="Lexend"/>
              <a:cs typeface="Lexend"/>
              <a:sym typeface="Lexend"/>
            </a:endParaRPr>
          </a:p>
        </p:txBody>
      </p:sp>
      <p:sp>
        <p:nvSpPr>
          <p:cNvPr id="814" name="Google Shape;814;p63"/>
          <p:cNvSpPr txBox="1"/>
          <p:nvPr/>
        </p:nvSpPr>
        <p:spPr>
          <a:xfrm>
            <a:off x="4616925" y="2629488"/>
            <a:ext cx="38334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sz="2200">
                <a:latin typeface="Lexend Light"/>
                <a:ea typeface="Lexend Light"/>
                <a:cs typeface="Lexend Light"/>
                <a:sym typeface="Lexend Light"/>
              </a:rPr>
              <a:t>任何問題都可以發問喔！</a:t>
            </a:r>
            <a:endParaRPr sz="2200">
              <a:latin typeface="Lexend Light"/>
              <a:ea typeface="Lexend Light"/>
              <a:cs typeface="Lexend Light"/>
              <a:sym typeface="Lexend Light"/>
            </a:endParaRPr>
          </a:p>
        </p:txBody>
      </p:sp>
      <p:pic>
        <p:nvPicPr>
          <p:cNvPr id="815" name="Google Shape;815;p63"/>
          <p:cNvPicPr preferRelativeResize="0"/>
          <p:nvPr/>
        </p:nvPicPr>
        <p:blipFill>
          <a:blip r:embed="rId3">
            <a:alphaModFix/>
          </a:blip>
          <a:stretch>
            <a:fillRect/>
          </a:stretch>
        </p:blipFill>
        <p:spPr>
          <a:xfrm>
            <a:off x="4858375" y="5340451"/>
            <a:ext cx="546450" cy="546450"/>
          </a:xfrm>
          <a:prstGeom prst="rect">
            <a:avLst/>
          </a:prstGeom>
          <a:noFill/>
          <a:ln>
            <a:noFill/>
          </a:ln>
        </p:spPr>
      </p:pic>
      <p:pic>
        <p:nvPicPr>
          <p:cNvPr id="816" name="Google Shape;816;p63"/>
          <p:cNvPicPr preferRelativeResize="0"/>
          <p:nvPr/>
        </p:nvPicPr>
        <p:blipFill>
          <a:blip r:embed="rId4">
            <a:alphaModFix/>
          </a:blip>
          <a:stretch>
            <a:fillRect/>
          </a:stretch>
        </p:blipFill>
        <p:spPr>
          <a:xfrm>
            <a:off x="4858377" y="3528450"/>
            <a:ext cx="546447" cy="546446"/>
          </a:xfrm>
          <a:prstGeom prst="rect">
            <a:avLst/>
          </a:prstGeom>
          <a:noFill/>
          <a:ln>
            <a:noFill/>
          </a:ln>
        </p:spPr>
      </p:pic>
      <p:sp>
        <p:nvSpPr>
          <p:cNvPr id="817" name="Google Shape;817;p63"/>
          <p:cNvSpPr txBox="1"/>
          <p:nvPr/>
        </p:nvSpPr>
        <p:spPr>
          <a:xfrm>
            <a:off x="5469000" y="3540075"/>
            <a:ext cx="30741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sz="2200">
                <a:latin typeface="Lexend Light"/>
                <a:ea typeface="Lexend Light"/>
                <a:cs typeface="Lexend Light"/>
                <a:sym typeface="Lexend Light"/>
              </a:rPr>
              <a:t>有什麼問題嗎？</a:t>
            </a:r>
            <a:endParaRPr sz="2200">
              <a:latin typeface="Lexend Light"/>
              <a:ea typeface="Lexend Light"/>
              <a:cs typeface="Lexend Light"/>
              <a:sym typeface="Lexend Light"/>
            </a:endParaRPr>
          </a:p>
        </p:txBody>
      </p:sp>
      <p:sp>
        <p:nvSpPr>
          <p:cNvPr id="818" name="Google Shape;818;p63"/>
          <p:cNvSpPr txBox="1"/>
          <p:nvPr/>
        </p:nvSpPr>
        <p:spPr>
          <a:xfrm>
            <a:off x="5519550" y="4300125"/>
            <a:ext cx="3074100" cy="7389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a:t>電子信箱</a:t>
            </a:r>
            <a:endParaRPr/>
          </a:p>
          <a:p>
            <a:pPr indent="0" lvl="0" marL="0" rtl="0" algn="l">
              <a:spcBef>
                <a:spcPts val="0"/>
              </a:spcBef>
              <a:spcAft>
                <a:spcPts val="0"/>
              </a:spcAft>
              <a:buNone/>
            </a:pPr>
            <a:r>
              <a:rPr lang="zh-TW" sz="2200" u="sng">
                <a:solidFill>
                  <a:schemeClr val="hlink"/>
                </a:solidFill>
                <a:hlinkClick r:id="rId5"/>
              </a:rPr>
              <a:t>blog@pulipuli.info</a:t>
            </a:r>
            <a:r>
              <a:rPr lang="zh-TW" sz="2200"/>
              <a:t> </a:t>
            </a:r>
            <a:endParaRPr sz="2200"/>
          </a:p>
        </p:txBody>
      </p:sp>
      <p:pic>
        <p:nvPicPr>
          <p:cNvPr id="819" name="Google Shape;819;p63"/>
          <p:cNvPicPr preferRelativeResize="0"/>
          <p:nvPr/>
        </p:nvPicPr>
        <p:blipFill>
          <a:blip r:embed="rId6">
            <a:alphaModFix/>
          </a:blip>
          <a:stretch>
            <a:fillRect/>
          </a:stretch>
        </p:blipFill>
        <p:spPr>
          <a:xfrm>
            <a:off x="4858375" y="4396354"/>
            <a:ext cx="546447" cy="546446"/>
          </a:xfrm>
          <a:prstGeom prst="rect">
            <a:avLst/>
          </a:prstGeom>
          <a:noFill/>
          <a:ln>
            <a:noFill/>
          </a:ln>
        </p:spPr>
      </p:pic>
      <p:sp>
        <p:nvSpPr>
          <p:cNvPr id="820" name="Google Shape;820;p63"/>
          <p:cNvSpPr txBox="1"/>
          <p:nvPr/>
        </p:nvSpPr>
        <p:spPr>
          <a:xfrm>
            <a:off x="5469000" y="5255975"/>
            <a:ext cx="3074100" cy="7389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zh-TW">
                <a:solidFill>
                  <a:srgbClr val="000000"/>
                </a:solidFill>
              </a:rPr>
              <a:t>BLOG 布丁布丁吃什麼？</a:t>
            </a:r>
            <a:endParaRPr>
              <a:solidFill>
                <a:srgbClr val="000000"/>
              </a:solidFill>
            </a:endParaRPr>
          </a:p>
          <a:p>
            <a:pPr indent="0" lvl="0" marL="0" rtl="0" algn="l">
              <a:spcBef>
                <a:spcPts val="0"/>
              </a:spcBef>
              <a:spcAft>
                <a:spcPts val="0"/>
              </a:spcAft>
              <a:buNone/>
            </a:pPr>
            <a:r>
              <a:rPr lang="zh-TW" sz="2200" u="sng">
                <a:solidFill>
                  <a:srgbClr val="000000"/>
                </a:solidFill>
                <a:hlinkClick r:id="rId7">
                  <a:extLst>
                    <a:ext uri="{A12FA001-AC4F-418D-AE19-62706E023703}">
                      <ahyp:hlinkClr val="tx"/>
                    </a:ext>
                  </a:extLst>
                </a:hlinkClick>
              </a:rPr>
              <a:t>blog.pulipuli.info</a:t>
            </a:r>
            <a:endParaRPr sz="2200">
              <a:latin typeface="Lexend Light"/>
              <a:ea typeface="Lexend Light"/>
              <a:cs typeface="Lexend Light"/>
              <a:sym typeface="Lexend Light"/>
            </a:endParaRPr>
          </a:p>
        </p:txBody>
      </p:sp>
      <p:sp>
        <p:nvSpPr>
          <p:cNvPr id="821" name="Google Shape;821;p63"/>
          <p:cNvSpPr/>
          <p:nvPr/>
        </p:nvSpPr>
        <p:spPr>
          <a:xfrm>
            <a:off x="943650" y="1848700"/>
            <a:ext cx="2509800" cy="2433300"/>
          </a:xfrm>
          <a:prstGeom prst="roundRect">
            <a:avLst>
              <a:gd fmla="val 16667" name="adj"/>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8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2" name="Google Shape;822;p63"/>
          <p:cNvPicPr preferRelativeResize="0"/>
          <p:nvPr/>
        </p:nvPicPr>
        <p:blipFill rotWithShape="1">
          <a:blip r:embed="rId8">
            <a:alphaModFix/>
          </a:blip>
          <a:srcRect b="0" l="0" r="0" t="0"/>
          <a:stretch/>
        </p:blipFill>
        <p:spPr>
          <a:xfrm>
            <a:off x="1337024" y="2203812"/>
            <a:ext cx="1723036" cy="1722993"/>
          </a:xfrm>
          <a:prstGeom prst="rect">
            <a:avLst/>
          </a:prstGeom>
          <a:noFill/>
          <a:ln>
            <a:noFill/>
          </a:ln>
        </p:spPr>
      </p:pic>
      <p:grpSp>
        <p:nvGrpSpPr>
          <p:cNvPr id="823" name="Google Shape;823;p63"/>
          <p:cNvGrpSpPr/>
          <p:nvPr/>
        </p:nvGrpSpPr>
        <p:grpSpPr>
          <a:xfrm>
            <a:off x="150675" y="4813600"/>
            <a:ext cx="4095762" cy="692401"/>
            <a:chOff x="2460779" y="433075"/>
            <a:chExt cx="4222435" cy="692401"/>
          </a:xfrm>
        </p:grpSpPr>
        <p:sp>
          <p:nvSpPr>
            <p:cNvPr id="824" name="Google Shape;824;p63"/>
            <p:cNvSpPr/>
            <p:nvPr/>
          </p:nvSpPr>
          <p:spPr>
            <a:xfrm>
              <a:off x="2467315" y="433075"/>
              <a:ext cx="4215900" cy="692400"/>
            </a:xfrm>
            <a:prstGeom prst="roundRect">
              <a:avLst>
                <a:gd fmla="val 50000" name="adj"/>
              </a:avLst>
            </a:prstGeom>
            <a:solidFill>
              <a:srgbClr val="F9F3DC"/>
            </a:solidFill>
            <a:ln cap="flat" cmpd="sng" w="9525">
              <a:solidFill>
                <a:srgbClr val="783F04"/>
              </a:solidFill>
              <a:prstDash val="solid"/>
              <a:round/>
              <a:headEnd len="sm" w="sm" type="none"/>
              <a:tailEnd len="sm" w="sm" type="none"/>
            </a:ln>
            <a:effectLst>
              <a:outerShdw blurRad="57150" rotWithShape="0" algn="bl" dir="522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solidFill>
                  <a:srgbClr val="783F04"/>
                </a:solidFill>
              </a:endParaRPr>
            </a:p>
          </p:txBody>
        </p:sp>
        <p:sp>
          <p:nvSpPr>
            <p:cNvPr id="825" name="Google Shape;825;p63"/>
            <p:cNvSpPr txBox="1"/>
            <p:nvPr/>
          </p:nvSpPr>
          <p:spPr>
            <a:xfrm>
              <a:off x="2460779" y="433075"/>
              <a:ext cx="4215900" cy="692400"/>
            </a:xfrm>
            <a:prstGeom prst="rect">
              <a:avLst/>
            </a:prstGeom>
            <a:noFill/>
            <a:ln>
              <a:noFill/>
            </a:ln>
          </p:spPr>
          <p:txBody>
            <a:bodyPr anchorCtr="0" anchor="ctr" bIns="91425" lIns="91425" spcFirstLastPara="1" rIns="91425" wrap="square" tIns="90000">
              <a:noAutofit/>
            </a:bodyPr>
            <a:lstStyle/>
            <a:p>
              <a:pPr indent="0" lvl="0" marL="0" rtl="0" algn="ctr">
                <a:spcBef>
                  <a:spcPts val="0"/>
                </a:spcBef>
                <a:spcAft>
                  <a:spcPts val="0"/>
                </a:spcAft>
                <a:buNone/>
              </a:pPr>
              <a:r>
                <a:rPr b="1" lang="zh-TW" sz="2100" u="sng">
                  <a:solidFill>
                    <a:schemeClr val="hlink"/>
                  </a:solidFill>
                  <a:latin typeface="Outfit"/>
                  <a:ea typeface="Outfit"/>
                  <a:cs typeface="Outfit"/>
                  <a:sym typeface="Outfit"/>
                  <a:hlinkClick r:id="rId9"/>
                </a:rPr>
                <a:t>https://l.pulipuli.info/24/nkust</a:t>
              </a:r>
              <a:r>
                <a:rPr b="1" lang="zh-TW" sz="2100">
                  <a:latin typeface="Outfit"/>
                  <a:ea typeface="Outfit"/>
                  <a:cs typeface="Outfit"/>
                  <a:sym typeface="Outfit"/>
                </a:rPr>
                <a:t> </a:t>
              </a:r>
              <a:endParaRPr b="1" sz="2100">
                <a:latin typeface="Outfit"/>
                <a:ea typeface="Outfit"/>
                <a:cs typeface="Outfit"/>
                <a:sym typeface="Outfit"/>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64"/>
          <p:cNvSpPr txBox="1"/>
          <p:nvPr>
            <p:ph type="title"/>
          </p:nvPr>
        </p:nvSpPr>
        <p:spPr>
          <a:xfrm>
            <a:off x="2263125" y="414850"/>
            <a:ext cx="6601200" cy="623700"/>
          </a:xfrm>
          <a:prstGeom prst="rect">
            <a:avLst/>
          </a:prstGeom>
        </p:spPr>
        <p:txBody>
          <a:bodyPr anchorCtr="0" anchor="t" bIns="91425" lIns="91425" spcFirstLastPara="1" rIns="91425" wrap="square" tIns="0">
            <a:noAutofit/>
          </a:bodyPr>
          <a:lstStyle/>
          <a:p>
            <a:pPr indent="0" lvl="0" marL="0" rtl="0" algn="ctr">
              <a:spcBef>
                <a:spcPts val="0"/>
              </a:spcBef>
              <a:spcAft>
                <a:spcPts val="0"/>
              </a:spcAft>
              <a:buNone/>
            </a:pPr>
            <a:r>
              <a:rPr lang="zh-TW"/>
              <a:t>參考資料 (1/3)</a:t>
            </a:r>
            <a:endParaRPr/>
          </a:p>
        </p:txBody>
      </p:sp>
      <p:sp>
        <p:nvSpPr>
          <p:cNvPr id="831" name="Google Shape;831;p6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832" name="Google Shape;832;p64"/>
          <p:cNvSpPr txBox="1"/>
          <p:nvPr>
            <p:ph idx="1" type="body"/>
          </p:nvPr>
        </p:nvSpPr>
        <p:spPr>
          <a:xfrm>
            <a:off x="2263075" y="1341325"/>
            <a:ext cx="6601200" cy="4758600"/>
          </a:xfrm>
          <a:prstGeom prst="rect">
            <a:avLst/>
          </a:prstGeom>
        </p:spPr>
        <p:txBody>
          <a:bodyPr anchorCtr="0" anchor="t" bIns="91425" lIns="91425" spcFirstLastPara="1" rIns="91425" wrap="square" tIns="91425">
            <a:noAutofit/>
          </a:bodyPr>
          <a:lstStyle/>
          <a:p>
            <a:pPr indent="-317500" lvl="0" marL="457200" rtl="0" algn="l">
              <a:spcBef>
                <a:spcPts val="1000"/>
              </a:spcBef>
              <a:spcAft>
                <a:spcPts val="0"/>
              </a:spcAft>
              <a:buSzPts val="1400"/>
              <a:buChar char="●"/>
            </a:pPr>
            <a:r>
              <a:rPr lang="zh-TW" sz="1400"/>
              <a:t>Alcácer, V., Rodrigues, C., Carvalho, H., &amp; Cruz-Machado, V. (2021). Tracking the maturity of industry 4.0: The perspective of a real scenario. The International Journal of Advanced Manufacturing Technology, 116(7), 2161–2181. https://doi.org/10.1007/s00170-021-07550-0</a:t>
            </a:r>
            <a:endParaRPr sz="1400"/>
          </a:p>
          <a:p>
            <a:pPr indent="-317500" lvl="0" marL="457200" rtl="0" algn="l">
              <a:spcBef>
                <a:spcPts val="1000"/>
              </a:spcBef>
              <a:spcAft>
                <a:spcPts val="0"/>
              </a:spcAft>
              <a:buSzPts val="1400"/>
              <a:buChar char="●"/>
            </a:pPr>
            <a:r>
              <a:rPr lang="zh-TW" sz="1400"/>
              <a:t>偉康科技洞察室（2023，十月5日）。工業5.0是什麼。偉康科技洞察室。</a:t>
            </a:r>
            <a:r>
              <a:rPr lang="zh-TW" sz="1400" u="sng">
                <a:solidFill>
                  <a:schemeClr val="hlink"/>
                </a:solidFill>
                <a:hlinkClick r:id="rId3"/>
              </a:rPr>
              <a:t>https://www.webcomm.com.tw/blog/industry-5-0/</a:t>
            </a:r>
            <a:r>
              <a:rPr lang="zh-TW" sz="1400"/>
              <a:t> </a:t>
            </a:r>
            <a:endParaRPr sz="1400"/>
          </a:p>
          <a:p>
            <a:pPr indent="-317500" lvl="0" marL="457200" rtl="0" algn="l">
              <a:spcBef>
                <a:spcPts val="1000"/>
              </a:spcBef>
              <a:spcAft>
                <a:spcPts val="0"/>
              </a:spcAft>
              <a:buSzPts val="1400"/>
              <a:buChar char="●"/>
            </a:pPr>
            <a:r>
              <a:rPr lang="zh-TW" sz="1400"/>
              <a:t>Figliè, R., Turchi, T., Baldi, G., &amp; Mazzei, D. (2024). Towards an LLM-based Intelligent Assistant for Industry 5.0. </a:t>
            </a:r>
            <a:r>
              <a:rPr lang="zh-TW" sz="1400" u="sng">
                <a:solidFill>
                  <a:schemeClr val="hlink"/>
                </a:solidFill>
                <a:hlinkClick r:id="rId4"/>
              </a:rPr>
              <a:t>https://ceur-ws.org/Vol-3701/paper7.pdf</a:t>
            </a:r>
            <a:endParaRPr sz="1400"/>
          </a:p>
          <a:p>
            <a:pPr indent="-317500" lvl="0" marL="457200" rtl="0" algn="l">
              <a:spcBef>
                <a:spcPts val="1000"/>
              </a:spcBef>
              <a:spcAft>
                <a:spcPts val="0"/>
              </a:spcAft>
              <a:buSzPts val="1400"/>
              <a:buChar char="●"/>
            </a:pPr>
            <a:r>
              <a:rPr lang="zh-TW" sz="1400"/>
              <a:t>Garcia, C. I., DiBattista, M. A., Letelier, T. A., Halloran, H. D., &amp; Camelio, J. A. (2024). Framework for LLM applications in manufacturing. Manufacturing Letters, 41, 253–263. </a:t>
            </a:r>
            <a:r>
              <a:rPr lang="zh-TW" sz="1400" u="sng">
                <a:solidFill>
                  <a:schemeClr val="hlink"/>
                </a:solidFill>
                <a:hlinkClick r:id="rId5"/>
              </a:rPr>
              <a:t>https://doi.org/10.1016/j.mfglet.2024.09.030</a:t>
            </a:r>
            <a:r>
              <a:rPr lang="zh-TW" sz="1400"/>
              <a:t> </a:t>
            </a:r>
            <a:endParaRPr sz="1400"/>
          </a:p>
          <a:p>
            <a:pPr indent="-317500" lvl="0" marL="457200" rtl="0" algn="l">
              <a:spcBef>
                <a:spcPts val="1000"/>
              </a:spcBef>
              <a:spcAft>
                <a:spcPts val="1000"/>
              </a:spcAft>
              <a:buSzPts val="1400"/>
              <a:buChar char="●"/>
            </a:pPr>
            <a:r>
              <a:rPr lang="zh-TW" sz="1400"/>
              <a:t>Weizenbaum, J. (1966). ELIZA—a computer program for the study of natural language communication between man and machine. Communications of the ACM, 9(1), 36–45. </a:t>
            </a:r>
            <a:r>
              <a:rPr lang="zh-TW" sz="1400" u="sng">
                <a:solidFill>
                  <a:schemeClr val="hlink"/>
                </a:solidFill>
                <a:hlinkClick r:id="rId6"/>
              </a:rPr>
              <a:t>https://doi.org/10.1145/365153.365168</a:t>
            </a:r>
            <a:r>
              <a:rPr lang="zh-TW" sz="1400"/>
              <a:t> </a:t>
            </a:r>
            <a:endParaRPr sz="1400"/>
          </a:p>
        </p:txBody>
      </p:sp>
      <p:pic>
        <p:nvPicPr>
          <p:cNvPr id="833" name="Google Shape;833;p64"/>
          <p:cNvPicPr preferRelativeResize="0"/>
          <p:nvPr/>
        </p:nvPicPr>
        <p:blipFill rotWithShape="1">
          <a:blip r:embed="rId7">
            <a:alphaModFix/>
          </a:blip>
          <a:srcRect b="0" l="21667" r="12473" t="0"/>
          <a:stretch/>
        </p:blipFill>
        <p:spPr>
          <a:xfrm flipH="1">
            <a:off x="0" y="2512950"/>
            <a:ext cx="1999200" cy="3637900"/>
          </a:xfrm>
          <a:prstGeom prst="rect">
            <a:avLst/>
          </a:prstGeom>
          <a:noFill/>
          <a:ln>
            <a:noFill/>
          </a:ln>
        </p:spPr>
      </p:pic>
      <p:sp>
        <p:nvSpPr>
          <p:cNvPr id="834" name="Google Shape;834;p64"/>
          <p:cNvSpPr txBox="1"/>
          <p:nvPr>
            <p:ph idx="2" type="subTitle"/>
          </p:nvPr>
        </p:nvSpPr>
        <p:spPr>
          <a:xfrm>
            <a:off x="199920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2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403" name="Google Shape;403;p29"/>
          <p:cNvSpPr txBox="1"/>
          <p:nvPr>
            <p:ph idx="2" type="body"/>
          </p:nvPr>
        </p:nvSpPr>
        <p:spPr>
          <a:xfrm>
            <a:off x="2630200" y="6431700"/>
            <a:ext cx="5242500" cy="259500"/>
          </a:xfrm>
          <a:prstGeom prst="rect">
            <a:avLst/>
          </a:prstGeom>
        </p:spPr>
        <p:txBody>
          <a:bodyPr anchorCtr="0" anchor="ctr" bIns="0" lIns="0" spcFirstLastPara="1" rIns="90000" wrap="square" tIns="0">
            <a:normAutofit/>
          </a:bodyPr>
          <a:lstStyle/>
          <a:p>
            <a:pPr indent="0" lvl="0" marL="0" rtl="0" algn="r">
              <a:spcBef>
                <a:spcPts val="0"/>
              </a:spcBef>
              <a:spcAft>
                <a:spcPts val="0"/>
              </a:spcAft>
              <a:buNone/>
            </a:pPr>
            <a:r>
              <a:t/>
            </a:r>
            <a:endParaRPr/>
          </a:p>
        </p:txBody>
      </p:sp>
      <p:sp>
        <p:nvSpPr>
          <p:cNvPr id="404" name="Google Shape;404;p29"/>
          <p:cNvSpPr txBox="1"/>
          <p:nvPr>
            <p:ph idx="3" type="subTitle"/>
          </p:nvPr>
        </p:nvSpPr>
        <p:spPr>
          <a:xfrm>
            <a:off x="12714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405" name="Google Shape;405;p29"/>
          <p:cNvPicPr preferRelativeResize="0"/>
          <p:nvPr/>
        </p:nvPicPr>
        <p:blipFill>
          <a:blip r:embed="rId3">
            <a:alphaModFix/>
          </a:blip>
          <a:stretch>
            <a:fillRect/>
          </a:stretch>
        </p:blipFill>
        <p:spPr>
          <a:xfrm>
            <a:off x="1391826" y="0"/>
            <a:ext cx="6360347" cy="6858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65"/>
          <p:cNvSpPr txBox="1"/>
          <p:nvPr>
            <p:ph type="title"/>
          </p:nvPr>
        </p:nvSpPr>
        <p:spPr>
          <a:xfrm>
            <a:off x="2263125" y="414850"/>
            <a:ext cx="6601200" cy="623700"/>
          </a:xfrm>
          <a:prstGeom prst="rect">
            <a:avLst/>
          </a:prstGeom>
        </p:spPr>
        <p:txBody>
          <a:bodyPr anchorCtr="0" anchor="t" bIns="91425" lIns="91425" spcFirstLastPara="1" rIns="91425" wrap="square" tIns="0">
            <a:noAutofit/>
          </a:bodyPr>
          <a:lstStyle/>
          <a:p>
            <a:pPr indent="0" lvl="0" marL="0" rtl="0" algn="ctr">
              <a:spcBef>
                <a:spcPts val="0"/>
              </a:spcBef>
              <a:spcAft>
                <a:spcPts val="0"/>
              </a:spcAft>
              <a:buNone/>
            </a:pPr>
            <a:r>
              <a:rPr lang="zh-TW"/>
              <a:t>參考資料 (2/3) </a:t>
            </a:r>
            <a:endParaRPr/>
          </a:p>
        </p:txBody>
      </p:sp>
      <p:sp>
        <p:nvSpPr>
          <p:cNvPr id="840" name="Google Shape;840;p6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841" name="Google Shape;841;p65"/>
          <p:cNvSpPr txBox="1"/>
          <p:nvPr>
            <p:ph idx="1" type="body"/>
          </p:nvPr>
        </p:nvSpPr>
        <p:spPr>
          <a:xfrm>
            <a:off x="2263075" y="1341325"/>
            <a:ext cx="6601200" cy="4758600"/>
          </a:xfrm>
          <a:prstGeom prst="rect">
            <a:avLst/>
          </a:prstGeom>
        </p:spPr>
        <p:txBody>
          <a:bodyPr anchorCtr="0" anchor="t" bIns="91425" lIns="91425" spcFirstLastPara="1" rIns="91425" wrap="square" tIns="91425">
            <a:noAutofit/>
          </a:bodyPr>
          <a:lstStyle/>
          <a:p>
            <a:pPr indent="-317500" lvl="0" marL="457200" rtl="0" algn="l">
              <a:spcBef>
                <a:spcPts val="1000"/>
              </a:spcBef>
              <a:spcAft>
                <a:spcPts val="0"/>
              </a:spcAft>
              <a:buSzPts val="1400"/>
              <a:buChar char="●"/>
            </a:pPr>
            <a:r>
              <a:rPr lang="zh-TW" sz="1400"/>
              <a:t>Miller, J. R. (1981). PARRY and the evaluation of cognitive models. Behavioral and Brain Sciences, 4(4), 543–544. </a:t>
            </a:r>
            <a:r>
              <a:rPr lang="zh-TW" sz="1400" u="sng">
                <a:hlinkClick r:id="rId3"/>
              </a:rPr>
              <a:t>https://doi.org/10.1017/S0140525X00000133</a:t>
            </a:r>
            <a:r>
              <a:rPr lang="zh-TW" sz="1400"/>
              <a:t> </a:t>
            </a:r>
            <a:endParaRPr sz="1400"/>
          </a:p>
          <a:p>
            <a:pPr indent="-317500" lvl="0" marL="457200" rtl="0" algn="l">
              <a:spcBef>
                <a:spcPts val="1000"/>
              </a:spcBef>
              <a:spcAft>
                <a:spcPts val="0"/>
              </a:spcAft>
              <a:buSzPts val="1400"/>
              <a:buChar char="●"/>
            </a:pPr>
            <a:r>
              <a:rPr lang="zh-TW" sz="1400"/>
              <a:t>Carpenter, R. (2011). Jabberwacky. Cleverbot. </a:t>
            </a:r>
            <a:r>
              <a:rPr lang="zh-TW" sz="1400" u="sng">
                <a:hlinkClick r:id="rId4"/>
              </a:rPr>
              <a:t>http://www.jabberwacky.com/j2about</a:t>
            </a:r>
            <a:endParaRPr sz="1400"/>
          </a:p>
          <a:p>
            <a:pPr indent="-317500" lvl="0" marL="457200" rtl="0" algn="l">
              <a:spcBef>
                <a:spcPts val="1000"/>
              </a:spcBef>
              <a:spcAft>
                <a:spcPts val="0"/>
              </a:spcAft>
              <a:buSzPts val="1400"/>
              <a:buChar char="●"/>
            </a:pPr>
            <a:r>
              <a:rPr lang="zh-TW" sz="1400"/>
              <a:t>Carpenter, R. (2011). Jabberwacky. Cleverbot. </a:t>
            </a:r>
            <a:r>
              <a:rPr lang="zh-TW" sz="1400" u="sng">
                <a:solidFill>
                  <a:schemeClr val="hlink"/>
                </a:solidFill>
                <a:hlinkClick r:id="rId5"/>
              </a:rPr>
              <a:t>http://www.jabberwacky.com/j2about</a:t>
            </a:r>
            <a:endParaRPr sz="1400"/>
          </a:p>
          <a:p>
            <a:pPr indent="-317500" lvl="0" marL="457200" rtl="0" algn="l">
              <a:spcBef>
                <a:spcPts val="1000"/>
              </a:spcBef>
              <a:spcAft>
                <a:spcPts val="0"/>
              </a:spcAft>
              <a:buSzPts val="1400"/>
              <a:buChar char="●"/>
            </a:pPr>
            <a:r>
              <a:rPr lang="zh-TW" sz="1400"/>
              <a:t>Wallace, R. (2003). The Elements of AIML style. Alice AI Foundation. https://tororodeideias.wordpress.com/wp-content/uploads/2012/02/theelementsofaimlstyle1.pdf</a:t>
            </a:r>
            <a:endParaRPr sz="1400"/>
          </a:p>
          <a:p>
            <a:pPr indent="-317500" lvl="0" marL="457200" rtl="0" algn="l">
              <a:spcBef>
                <a:spcPts val="1000"/>
              </a:spcBef>
              <a:spcAft>
                <a:spcPts val="0"/>
              </a:spcAft>
              <a:buSzPts val="1400"/>
              <a:buChar char="●"/>
            </a:pPr>
            <a:r>
              <a:rPr lang="zh-TW" sz="1400"/>
              <a:t>Wallace, R. (2003). The Elements of AIML style. Alice AI Foundation. </a:t>
            </a:r>
            <a:r>
              <a:rPr lang="zh-TW" sz="1400" u="sng">
                <a:solidFill>
                  <a:schemeClr val="hlink"/>
                </a:solidFill>
                <a:hlinkClick r:id="rId6"/>
              </a:rPr>
              <a:t>https://tororodeideias.wordpress.com/wp-content/uploads/2012/02/theelementsofaimlstyle1.pdf</a:t>
            </a:r>
            <a:r>
              <a:rPr lang="zh-TW" sz="1400"/>
              <a:t> </a:t>
            </a:r>
            <a:endParaRPr sz="1400"/>
          </a:p>
          <a:p>
            <a:pPr indent="-317500" lvl="0" marL="457200" rtl="0" algn="l">
              <a:spcBef>
                <a:spcPts val="1200"/>
              </a:spcBef>
              <a:spcAft>
                <a:spcPts val="0"/>
              </a:spcAft>
              <a:buSzPts val="1400"/>
              <a:buChar char="●"/>
            </a:pPr>
            <a:r>
              <a:rPr lang="zh-TW" sz="1400"/>
              <a:t>Ciesla, R. (2024). The Book of Chatbots: From ELIZA to ChatGPT. Springer Nature Switzerland. https://doi.org/10.1007/978-3-031-51004-5</a:t>
            </a:r>
            <a:endParaRPr sz="1400"/>
          </a:p>
          <a:p>
            <a:pPr indent="0" lvl="0" marL="0" rtl="0" algn="l">
              <a:spcBef>
                <a:spcPts val="1200"/>
              </a:spcBef>
              <a:spcAft>
                <a:spcPts val="1000"/>
              </a:spcAft>
              <a:buNone/>
            </a:pPr>
            <a:r>
              <a:t/>
            </a:r>
            <a:endParaRPr sz="1400"/>
          </a:p>
        </p:txBody>
      </p:sp>
      <p:pic>
        <p:nvPicPr>
          <p:cNvPr id="842" name="Google Shape;842;p65"/>
          <p:cNvPicPr preferRelativeResize="0"/>
          <p:nvPr/>
        </p:nvPicPr>
        <p:blipFill rotWithShape="1">
          <a:blip r:embed="rId7">
            <a:alphaModFix/>
          </a:blip>
          <a:srcRect b="0" l="21667" r="12473" t="0"/>
          <a:stretch/>
        </p:blipFill>
        <p:spPr>
          <a:xfrm flipH="1">
            <a:off x="0" y="2512950"/>
            <a:ext cx="1999200" cy="3637900"/>
          </a:xfrm>
          <a:prstGeom prst="rect">
            <a:avLst/>
          </a:prstGeom>
          <a:noFill/>
          <a:ln>
            <a:noFill/>
          </a:ln>
        </p:spPr>
      </p:pic>
      <p:sp>
        <p:nvSpPr>
          <p:cNvPr id="843" name="Google Shape;843;p65"/>
          <p:cNvSpPr txBox="1"/>
          <p:nvPr>
            <p:ph idx="2" type="subTitle"/>
          </p:nvPr>
        </p:nvSpPr>
        <p:spPr>
          <a:xfrm>
            <a:off x="199920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66"/>
          <p:cNvSpPr txBox="1"/>
          <p:nvPr>
            <p:ph type="title"/>
          </p:nvPr>
        </p:nvSpPr>
        <p:spPr>
          <a:xfrm>
            <a:off x="2263125" y="414850"/>
            <a:ext cx="6601200" cy="623700"/>
          </a:xfrm>
          <a:prstGeom prst="rect">
            <a:avLst/>
          </a:prstGeom>
        </p:spPr>
        <p:txBody>
          <a:bodyPr anchorCtr="0" anchor="t" bIns="91425" lIns="91425" spcFirstLastPara="1" rIns="91425" wrap="square" tIns="0">
            <a:noAutofit/>
          </a:bodyPr>
          <a:lstStyle/>
          <a:p>
            <a:pPr indent="0" lvl="0" marL="0" rtl="0" algn="ctr">
              <a:spcBef>
                <a:spcPts val="0"/>
              </a:spcBef>
              <a:spcAft>
                <a:spcPts val="0"/>
              </a:spcAft>
              <a:buNone/>
            </a:pPr>
            <a:r>
              <a:rPr lang="zh-TW"/>
              <a:t>參考資料 (3/3) </a:t>
            </a:r>
            <a:endParaRPr/>
          </a:p>
        </p:txBody>
      </p:sp>
      <p:sp>
        <p:nvSpPr>
          <p:cNvPr id="849" name="Google Shape;849;p6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850" name="Google Shape;850;p66"/>
          <p:cNvSpPr txBox="1"/>
          <p:nvPr>
            <p:ph idx="1" type="body"/>
          </p:nvPr>
        </p:nvSpPr>
        <p:spPr>
          <a:xfrm>
            <a:off x="2263075" y="1341325"/>
            <a:ext cx="6601200" cy="4758600"/>
          </a:xfrm>
          <a:prstGeom prst="rect">
            <a:avLst/>
          </a:prstGeom>
        </p:spPr>
        <p:txBody>
          <a:bodyPr anchorCtr="0" anchor="t" bIns="91425" lIns="91425" spcFirstLastPara="1" rIns="91425" wrap="square" tIns="91425">
            <a:noAutofit/>
          </a:bodyPr>
          <a:lstStyle/>
          <a:p>
            <a:pPr indent="-317500" lvl="0" marL="457200" rtl="0" algn="l">
              <a:spcBef>
                <a:spcPts val="1200"/>
              </a:spcBef>
              <a:spcAft>
                <a:spcPts val="0"/>
              </a:spcAft>
              <a:buSzPts val="1400"/>
              <a:buChar char="●"/>
            </a:pPr>
            <a:r>
              <a:rPr lang="zh-TW" sz="1400"/>
              <a:t>Purcher, J. (2017). Apple has designed a new Siri Architecture allowing Two Digital Assistants to Communicate with Each Other. Patently Apple. </a:t>
            </a:r>
            <a:r>
              <a:rPr lang="zh-TW" sz="1400" u="sng">
                <a:hlinkClick r:id="rId3"/>
              </a:rPr>
              <a:t>https://www.patentlyapple.com/2017/05/apple-has-designed-a-new-siri-architecture-allowing-two-digital-assistants-to-communicate-with-each-other.html</a:t>
            </a:r>
            <a:r>
              <a:rPr lang="zh-TW" sz="1400"/>
              <a:t> </a:t>
            </a:r>
            <a:endParaRPr sz="1400"/>
          </a:p>
          <a:p>
            <a:pPr indent="-317500" lvl="0" marL="457200" rtl="0" algn="l">
              <a:spcBef>
                <a:spcPts val="1000"/>
              </a:spcBef>
              <a:spcAft>
                <a:spcPts val="0"/>
              </a:spcAft>
              <a:buSzPts val="1400"/>
              <a:buChar char="●"/>
            </a:pPr>
            <a:r>
              <a:rPr lang="zh-TW" sz="1400"/>
              <a:t>Bai, L., Liu, X., &amp; Su, J. (2023). ChatGPT: The cognitive effects on learning and memory. Brain-X, 1(3), e30. https://doi.org/10.1002/brx2.30</a:t>
            </a:r>
            <a:endParaRPr sz="1400"/>
          </a:p>
          <a:p>
            <a:pPr indent="-317500" lvl="0" marL="457200" rtl="0" algn="l">
              <a:spcBef>
                <a:spcPts val="1000"/>
              </a:spcBef>
              <a:spcAft>
                <a:spcPts val="0"/>
              </a:spcAft>
              <a:buSzPts val="1400"/>
              <a:buChar char="●"/>
            </a:pPr>
            <a:r>
              <a:rPr lang="zh-TW" sz="1400"/>
              <a:t>Brown, T. B. (2020). Language models are few-shot learners. arXiv Preprint arXiv:2005.14165. https://splab.sdu.edu.cn/GPT3.pdf</a:t>
            </a:r>
            <a:endParaRPr sz="1400"/>
          </a:p>
          <a:p>
            <a:pPr indent="-317500" lvl="0" marL="457200" rtl="0" algn="l">
              <a:spcBef>
                <a:spcPts val="1200"/>
              </a:spcBef>
              <a:spcAft>
                <a:spcPts val="1000"/>
              </a:spcAft>
              <a:buSzPts val="1400"/>
              <a:buChar char="●"/>
            </a:pPr>
            <a:r>
              <a:rPr lang="zh-TW" sz="1400"/>
              <a:t>SearchUnify. (2024). The Next-Gen Virtual Assistant for Proactive Support. SearchUnify. </a:t>
            </a:r>
            <a:r>
              <a:rPr lang="zh-TW" sz="1400" u="sng">
                <a:solidFill>
                  <a:schemeClr val="hlink"/>
                </a:solidFill>
                <a:hlinkClick r:id="rId4"/>
              </a:rPr>
              <a:t>https://www.searchunify.com/products/searchunify-virtual-assistant/</a:t>
            </a:r>
            <a:r>
              <a:rPr lang="zh-TW" sz="1400"/>
              <a:t> </a:t>
            </a:r>
            <a:endParaRPr sz="1400"/>
          </a:p>
        </p:txBody>
      </p:sp>
      <p:pic>
        <p:nvPicPr>
          <p:cNvPr id="851" name="Google Shape;851;p66"/>
          <p:cNvPicPr preferRelativeResize="0"/>
          <p:nvPr/>
        </p:nvPicPr>
        <p:blipFill rotWithShape="1">
          <a:blip r:embed="rId5">
            <a:alphaModFix/>
          </a:blip>
          <a:srcRect b="0" l="21667" r="12473" t="0"/>
          <a:stretch/>
        </p:blipFill>
        <p:spPr>
          <a:xfrm flipH="1">
            <a:off x="0" y="2512950"/>
            <a:ext cx="1999200" cy="3637900"/>
          </a:xfrm>
          <a:prstGeom prst="rect">
            <a:avLst/>
          </a:prstGeom>
          <a:noFill/>
          <a:ln>
            <a:noFill/>
          </a:ln>
        </p:spPr>
      </p:pic>
      <p:sp>
        <p:nvSpPr>
          <p:cNvPr id="852" name="Google Shape;852;p66"/>
          <p:cNvSpPr txBox="1"/>
          <p:nvPr>
            <p:ph idx="2" type="subTitle"/>
          </p:nvPr>
        </p:nvSpPr>
        <p:spPr>
          <a:xfrm>
            <a:off x="199920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30"/>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411" name="Google Shape;411;p30"/>
          <p:cNvSpPr/>
          <p:nvPr/>
        </p:nvSpPr>
        <p:spPr>
          <a:xfrm>
            <a:off x="2358625" y="1557150"/>
            <a:ext cx="1267800" cy="29703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0"/>
          <p:cNvSpPr txBox="1"/>
          <p:nvPr/>
        </p:nvSpPr>
        <p:spPr>
          <a:xfrm>
            <a:off x="715550" y="4915100"/>
            <a:ext cx="7713000" cy="689700"/>
          </a:xfrm>
          <a:prstGeom prst="rect">
            <a:avLst/>
          </a:prstGeom>
          <a:noFill/>
          <a:ln>
            <a:noFill/>
          </a:ln>
        </p:spPr>
        <p:txBody>
          <a:bodyPr anchorCtr="0" anchor="t" bIns="91425" lIns="91425" spcFirstLastPara="1" rIns="91425" wrap="square" tIns="0">
            <a:noAutofit/>
          </a:bodyPr>
          <a:lstStyle/>
          <a:p>
            <a:pPr indent="0" lvl="0" marL="0" rtl="0" algn="l">
              <a:spcBef>
                <a:spcPts val="0"/>
              </a:spcBef>
              <a:spcAft>
                <a:spcPts val="0"/>
              </a:spcAft>
              <a:buNone/>
            </a:pPr>
            <a:r>
              <a:rPr b="1" lang="zh-TW" sz="4200">
                <a:latin typeface="Outfit"/>
                <a:ea typeface="Outfit"/>
                <a:cs typeface="Outfit"/>
                <a:sym typeface="Outfit"/>
              </a:rPr>
              <a:t>前言</a:t>
            </a:r>
            <a:endParaRPr b="1" sz="4200">
              <a:solidFill>
                <a:srgbClr val="000000"/>
              </a:solidFill>
              <a:latin typeface="Outfit"/>
              <a:ea typeface="Outfit"/>
              <a:cs typeface="Outfit"/>
              <a:sym typeface="Outfit"/>
            </a:endParaRPr>
          </a:p>
        </p:txBody>
      </p:sp>
      <p:sp>
        <p:nvSpPr>
          <p:cNvPr id="413" name="Google Shape;413;p30"/>
          <p:cNvSpPr txBox="1"/>
          <p:nvPr>
            <p:ph idx="1"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414" name="Google Shape;414;p30"/>
          <p:cNvPicPr preferRelativeResize="0"/>
          <p:nvPr/>
        </p:nvPicPr>
        <p:blipFill>
          <a:blip r:embed="rId3">
            <a:alphaModFix/>
          </a:blip>
          <a:stretch>
            <a:fillRect/>
          </a:stretch>
        </p:blipFill>
        <p:spPr>
          <a:xfrm>
            <a:off x="2197250" y="0"/>
            <a:ext cx="4749600" cy="5121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31"/>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420" name="Google Shape;420;p31"/>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你現在在那個階段？</a:t>
            </a:r>
            <a:endParaRPr/>
          </a:p>
        </p:txBody>
      </p:sp>
      <p:sp>
        <p:nvSpPr>
          <p:cNvPr id="421" name="Google Shape;421;p3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422" name="Google Shape;422;p3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(Alcácer et al., 2021)</a:t>
            </a:r>
            <a:endParaRPr/>
          </a:p>
        </p:txBody>
      </p:sp>
      <p:sp>
        <p:nvSpPr>
          <p:cNvPr id="423" name="Google Shape;423;p31"/>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424" name="Google Shape;424;p31"/>
          <p:cNvPicPr preferRelativeResize="0"/>
          <p:nvPr/>
        </p:nvPicPr>
        <p:blipFill>
          <a:blip r:embed="rId3">
            <a:alphaModFix/>
          </a:blip>
          <a:stretch>
            <a:fillRect/>
          </a:stretch>
        </p:blipFill>
        <p:spPr>
          <a:xfrm>
            <a:off x="50" y="1743620"/>
            <a:ext cx="9144003" cy="283071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32"/>
          <p:cNvSpPr txBox="1"/>
          <p:nvPr>
            <p:ph idx="1" type="body"/>
          </p:nvPr>
        </p:nvSpPr>
        <p:spPr>
          <a:xfrm>
            <a:off x="2356000" y="1341325"/>
            <a:ext cx="6072600" cy="4758600"/>
          </a:xfrm>
          <a:prstGeom prst="rect">
            <a:avLst/>
          </a:prstGeom>
        </p:spPr>
        <p:txBody>
          <a:bodyPr anchorCtr="0" anchor="ctr" bIns="91425" lIns="91425" spcFirstLastPara="1" rIns="91425" wrap="square" tIns="91425">
            <a:noAutofit/>
          </a:bodyPr>
          <a:lstStyle/>
          <a:p>
            <a:pPr indent="-368300" lvl="0" marL="457200" rtl="0" algn="l">
              <a:spcBef>
                <a:spcPts val="1000"/>
              </a:spcBef>
              <a:spcAft>
                <a:spcPts val="0"/>
              </a:spcAft>
              <a:buSzPts val="2200"/>
              <a:buChar char="●"/>
            </a:pPr>
            <a:r>
              <a:rPr lang="zh-TW"/>
              <a:t>特徵：機械化生產</a:t>
            </a:r>
            <a:endParaRPr/>
          </a:p>
          <a:p>
            <a:pPr indent="-368300" lvl="0" marL="457200" rtl="0" algn="l">
              <a:spcBef>
                <a:spcPts val="1000"/>
              </a:spcBef>
              <a:spcAft>
                <a:spcPts val="0"/>
              </a:spcAft>
              <a:buSzPts val="2200"/>
              <a:buChar char="●"/>
            </a:pPr>
            <a:r>
              <a:rPr lang="zh-TW"/>
              <a:t>年代：18世紀</a:t>
            </a:r>
            <a:endParaRPr/>
          </a:p>
          <a:p>
            <a:pPr indent="-368300" lvl="0" marL="457200" rtl="0" algn="l">
              <a:spcBef>
                <a:spcPts val="1000"/>
              </a:spcBef>
              <a:spcAft>
                <a:spcPts val="0"/>
              </a:spcAft>
              <a:buSzPts val="2200"/>
              <a:buChar char="●"/>
            </a:pPr>
            <a:r>
              <a:rPr lang="zh-TW"/>
              <a:t>關鍵因素：瓦特改良蒸汽機</a:t>
            </a:r>
            <a:endParaRPr/>
          </a:p>
          <a:p>
            <a:pPr indent="-368300" lvl="0" marL="457200" rtl="0" algn="l">
              <a:spcBef>
                <a:spcPts val="1000"/>
              </a:spcBef>
              <a:spcAft>
                <a:spcPts val="0"/>
              </a:spcAft>
              <a:buSzPts val="2200"/>
              <a:buChar char="●"/>
            </a:pPr>
            <a:r>
              <a:rPr lang="zh-TW"/>
              <a:t>產業轉型：</a:t>
            </a:r>
            <a:endParaRPr/>
          </a:p>
          <a:p>
            <a:pPr indent="-355600" lvl="1" marL="914400" rtl="0" algn="l">
              <a:spcBef>
                <a:spcPts val="1000"/>
              </a:spcBef>
              <a:spcAft>
                <a:spcPts val="0"/>
              </a:spcAft>
              <a:buSzPts val="2000"/>
              <a:buChar char="○"/>
            </a:pPr>
            <a:r>
              <a:rPr lang="zh-TW"/>
              <a:t>紡織業：開始機械化</a:t>
            </a:r>
            <a:endParaRPr/>
          </a:p>
          <a:p>
            <a:pPr indent="-355600" lvl="1" marL="914400" rtl="0" algn="l">
              <a:spcBef>
                <a:spcPts val="0"/>
              </a:spcBef>
              <a:spcAft>
                <a:spcPts val="0"/>
              </a:spcAft>
              <a:buSzPts val="2000"/>
              <a:buChar char="○"/>
            </a:pPr>
            <a:r>
              <a:rPr lang="zh-TW"/>
              <a:t>農業：開始製造肥料</a:t>
            </a:r>
            <a:endParaRPr/>
          </a:p>
          <a:p>
            <a:pPr indent="-368300" lvl="0" marL="457200" rtl="0" algn="l">
              <a:spcBef>
                <a:spcPts val="1000"/>
              </a:spcBef>
              <a:spcAft>
                <a:spcPts val="0"/>
              </a:spcAft>
              <a:buSzPts val="2200"/>
              <a:buChar char="●"/>
            </a:pPr>
            <a:r>
              <a:rPr lang="zh-TW"/>
              <a:t>特色：</a:t>
            </a:r>
            <a:endParaRPr/>
          </a:p>
          <a:p>
            <a:pPr indent="-355600" lvl="1" marL="914400" rtl="0" algn="l">
              <a:spcBef>
                <a:spcPts val="1000"/>
              </a:spcBef>
              <a:spcAft>
                <a:spcPts val="0"/>
              </a:spcAft>
              <a:buSzPts val="2000"/>
              <a:buChar char="○"/>
            </a:pPr>
            <a:r>
              <a:rPr lang="zh-TW"/>
              <a:t>大量製造與生產成衣彙集至城市</a:t>
            </a:r>
            <a:endParaRPr/>
          </a:p>
          <a:p>
            <a:pPr indent="-355600" lvl="1" marL="914400" rtl="0" algn="l">
              <a:spcBef>
                <a:spcPts val="0"/>
              </a:spcBef>
              <a:spcAft>
                <a:spcPts val="0"/>
              </a:spcAft>
              <a:buSzPts val="2000"/>
              <a:buChar char="○"/>
            </a:pPr>
            <a:r>
              <a:rPr lang="zh-TW"/>
              <a:t>工作機會大量增加</a:t>
            </a:r>
            <a:endParaRPr/>
          </a:p>
        </p:txBody>
      </p:sp>
      <p:sp>
        <p:nvSpPr>
          <p:cNvPr id="430" name="Google Shape;430;p3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工業發展的演進 (1/4)</a:t>
            </a:r>
            <a:endParaRPr/>
          </a:p>
        </p:txBody>
      </p:sp>
      <p:sp>
        <p:nvSpPr>
          <p:cNvPr id="431" name="Google Shape;431;p3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432" name="Google Shape;432;p3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433" name="Google Shape;433;p32"/>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434" name="Google Shape;434;p32"/>
          <p:cNvSpPr/>
          <p:nvPr/>
        </p:nvSpPr>
        <p:spPr>
          <a:xfrm>
            <a:off x="856043" y="1341316"/>
            <a:ext cx="1394400" cy="6792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工業1.0</a:t>
            </a:r>
            <a:endParaRPr sz="2400">
              <a:solidFill>
                <a:srgbClr val="FFFFFF"/>
              </a:solidFill>
            </a:endParaRPr>
          </a:p>
        </p:txBody>
      </p:sp>
      <p:sp>
        <p:nvSpPr>
          <p:cNvPr id="435" name="Google Shape;435;p32"/>
          <p:cNvSpPr/>
          <p:nvPr/>
        </p:nvSpPr>
        <p:spPr>
          <a:xfrm>
            <a:off x="856043" y="5420716"/>
            <a:ext cx="1394400" cy="679200"/>
          </a:xfrm>
          <a:prstGeom prst="roundRect">
            <a:avLst>
              <a:gd fmla="val 16667" name="adj"/>
            </a:avLst>
          </a:prstGeom>
          <a:solidFill>
            <a:srgbClr val="FFFFFF"/>
          </a:solidFill>
          <a:ln cap="flat" cmpd="sng" w="38100">
            <a:solidFill>
              <a:srgbClr val="4F81B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zh-TW" sz="2400"/>
              <a:t>工業5.0</a:t>
            </a:r>
            <a:endParaRPr sz="2400"/>
          </a:p>
        </p:txBody>
      </p:sp>
      <p:sp>
        <p:nvSpPr>
          <p:cNvPr id="436" name="Google Shape;436;p32"/>
          <p:cNvSpPr/>
          <p:nvPr/>
        </p:nvSpPr>
        <p:spPr>
          <a:xfrm>
            <a:off x="856043" y="3438253"/>
            <a:ext cx="1394400" cy="679200"/>
          </a:xfrm>
          <a:prstGeom prst="roundRect">
            <a:avLst>
              <a:gd fmla="val 16667" name="adj"/>
            </a:avLst>
          </a:prstGeom>
          <a:solidFill>
            <a:srgbClr val="FFFFFF"/>
          </a:solidFill>
          <a:ln cap="flat" cmpd="sng" w="38100">
            <a:solidFill>
              <a:srgbClr val="4F81B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zh-TW" sz="2400"/>
              <a:t>工業3.0</a:t>
            </a:r>
            <a:endParaRPr sz="2400"/>
          </a:p>
        </p:txBody>
      </p:sp>
      <p:sp>
        <p:nvSpPr>
          <p:cNvPr id="437" name="Google Shape;437;p32"/>
          <p:cNvSpPr/>
          <p:nvPr/>
        </p:nvSpPr>
        <p:spPr>
          <a:xfrm>
            <a:off x="856043" y="2389778"/>
            <a:ext cx="1394400" cy="679200"/>
          </a:xfrm>
          <a:prstGeom prst="roundRect">
            <a:avLst>
              <a:gd fmla="val 16667" name="adj"/>
            </a:avLst>
          </a:prstGeom>
          <a:solidFill>
            <a:srgbClr val="FFFFFF"/>
          </a:solidFill>
          <a:ln cap="flat" cmpd="sng" w="38100">
            <a:solidFill>
              <a:srgbClr val="4F81B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zh-TW" sz="2400"/>
              <a:t>工業2.0</a:t>
            </a:r>
            <a:endParaRPr sz="2400"/>
          </a:p>
        </p:txBody>
      </p:sp>
      <p:sp>
        <p:nvSpPr>
          <p:cNvPr id="438" name="Google Shape;438;p32"/>
          <p:cNvSpPr/>
          <p:nvPr/>
        </p:nvSpPr>
        <p:spPr>
          <a:xfrm>
            <a:off x="856043" y="4436066"/>
            <a:ext cx="1394400" cy="679200"/>
          </a:xfrm>
          <a:prstGeom prst="roundRect">
            <a:avLst>
              <a:gd fmla="val 16667" name="adj"/>
            </a:avLst>
          </a:prstGeom>
          <a:solidFill>
            <a:srgbClr val="FFFFFF"/>
          </a:solidFill>
          <a:ln cap="flat" cmpd="sng" w="38100">
            <a:solidFill>
              <a:srgbClr val="4F81B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zh-TW" sz="2400"/>
              <a:t>工業4.0</a:t>
            </a:r>
            <a:endParaRPr sz="2400"/>
          </a:p>
        </p:txBody>
      </p:sp>
      <p:sp>
        <p:nvSpPr>
          <p:cNvPr id="439" name="Google Shape;439;p32"/>
          <p:cNvSpPr/>
          <p:nvPr/>
        </p:nvSpPr>
        <p:spPr>
          <a:xfrm rot="-8100000">
            <a:off x="1321389" y="1875290"/>
            <a:ext cx="463721" cy="463721"/>
          </a:xfrm>
          <a:prstGeom prst="halfFrame">
            <a:avLst>
              <a:gd fmla="val 33333" name="adj1"/>
              <a:gd fmla="val 33333" name="adj2"/>
            </a:avLst>
          </a:prstGeom>
          <a:solidFill>
            <a:srgbClr val="EEEEEE"/>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2"/>
          <p:cNvSpPr/>
          <p:nvPr/>
        </p:nvSpPr>
        <p:spPr>
          <a:xfrm rot="-8100000">
            <a:off x="1321389" y="2952840"/>
            <a:ext cx="463721" cy="463721"/>
          </a:xfrm>
          <a:prstGeom prst="halfFrame">
            <a:avLst>
              <a:gd fmla="val 33333" name="adj1"/>
              <a:gd fmla="val 33333" name="adj2"/>
            </a:avLst>
          </a:prstGeom>
          <a:solidFill>
            <a:srgbClr val="EEEEEE"/>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2"/>
          <p:cNvSpPr/>
          <p:nvPr/>
        </p:nvSpPr>
        <p:spPr>
          <a:xfrm rot="-8100000">
            <a:off x="1321389" y="3994252"/>
            <a:ext cx="463721" cy="463721"/>
          </a:xfrm>
          <a:prstGeom prst="halfFrame">
            <a:avLst>
              <a:gd fmla="val 33333" name="adj1"/>
              <a:gd fmla="val 33333" name="adj2"/>
            </a:avLst>
          </a:prstGeom>
          <a:solidFill>
            <a:srgbClr val="EEEEEE"/>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32"/>
          <p:cNvSpPr/>
          <p:nvPr/>
        </p:nvSpPr>
        <p:spPr>
          <a:xfrm rot="-8100000">
            <a:off x="1321389" y="4998752"/>
            <a:ext cx="463721" cy="463721"/>
          </a:xfrm>
          <a:prstGeom prst="halfFrame">
            <a:avLst>
              <a:gd fmla="val 33333" name="adj1"/>
              <a:gd fmla="val 33333" name="adj2"/>
            </a:avLst>
          </a:prstGeom>
          <a:solidFill>
            <a:srgbClr val="EEEEEE"/>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3" name="Google Shape;443;p32"/>
          <p:cNvPicPr preferRelativeResize="0"/>
          <p:nvPr/>
        </p:nvPicPr>
        <p:blipFill>
          <a:blip r:embed="rId3">
            <a:alphaModFix/>
          </a:blip>
          <a:stretch>
            <a:fillRect/>
          </a:stretch>
        </p:blipFill>
        <p:spPr>
          <a:xfrm>
            <a:off x="6782300" y="1341325"/>
            <a:ext cx="2077524" cy="20775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33"/>
          <p:cNvSpPr txBox="1"/>
          <p:nvPr>
            <p:ph idx="1" type="body"/>
          </p:nvPr>
        </p:nvSpPr>
        <p:spPr>
          <a:xfrm>
            <a:off x="2356000" y="1341325"/>
            <a:ext cx="6072600" cy="4758600"/>
          </a:xfrm>
          <a:prstGeom prst="rect">
            <a:avLst/>
          </a:prstGeom>
        </p:spPr>
        <p:txBody>
          <a:bodyPr anchorCtr="0" anchor="ctr" bIns="91425" lIns="91425" spcFirstLastPara="1" rIns="91425" wrap="square" tIns="91425">
            <a:noAutofit/>
          </a:bodyPr>
          <a:lstStyle/>
          <a:p>
            <a:pPr indent="-368300" lvl="0" marL="457200" rtl="0" algn="l">
              <a:spcBef>
                <a:spcPts val="1000"/>
              </a:spcBef>
              <a:spcAft>
                <a:spcPts val="0"/>
              </a:spcAft>
              <a:buSzPts val="2200"/>
              <a:buChar char="●"/>
            </a:pPr>
            <a:r>
              <a:rPr lang="zh-TW"/>
              <a:t>特徵：</a:t>
            </a:r>
            <a:r>
              <a:rPr lang="zh-TW"/>
              <a:t>電力</a:t>
            </a:r>
            <a:endParaRPr/>
          </a:p>
          <a:p>
            <a:pPr indent="-368300" lvl="0" marL="457200" rtl="0" algn="l">
              <a:spcBef>
                <a:spcPts val="1000"/>
              </a:spcBef>
              <a:spcAft>
                <a:spcPts val="0"/>
              </a:spcAft>
              <a:buSzPts val="2200"/>
              <a:buChar char="●"/>
            </a:pPr>
            <a:r>
              <a:rPr lang="zh-TW"/>
              <a:t>年代：19世紀</a:t>
            </a:r>
            <a:endParaRPr/>
          </a:p>
          <a:p>
            <a:pPr indent="-368300" lvl="0" marL="457200" rtl="0" algn="l">
              <a:spcBef>
                <a:spcPts val="1000"/>
              </a:spcBef>
              <a:spcAft>
                <a:spcPts val="0"/>
              </a:spcAft>
              <a:buSzPts val="2200"/>
              <a:buChar char="●"/>
            </a:pPr>
            <a:r>
              <a:rPr lang="zh-TW"/>
              <a:t>關鍵因素：</a:t>
            </a:r>
            <a:r>
              <a:rPr lang="zh-TW"/>
              <a:t>生產線量產</a:t>
            </a:r>
            <a:endParaRPr/>
          </a:p>
          <a:p>
            <a:pPr indent="-368300" lvl="0" marL="457200" rtl="0" algn="l">
              <a:spcBef>
                <a:spcPts val="1000"/>
              </a:spcBef>
              <a:spcAft>
                <a:spcPts val="0"/>
              </a:spcAft>
              <a:buSzPts val="2200"/>
              <a:buChar char="●"/>
            </a:pPr>
            <a:r>
              <a:rPr lang="zh-TW"/>
              <a:t>產業轉型：</a:t>
            </a:r>
            <a:endParaRPr/>
          </a:p>
          <a:p>
            <a:pPr indent="-355600" lvl="1" marL="914400" rtl="0" algn="l">
              <a:spcBef>
                <a:spcPts val="1000"/>
              </a:spcBef>
              <a:spcAft>
                <a:spcPts val="0"/>
              </a:spcAft>
              <a:buSzPts val="2000"/>
              <a:buChar char="○"/>
            </a:pPr>
            <a:r>
              <a:rPr lang="zh-TW"/>
              <a:t>汽車、飛機、電燈、冰箱</a:t>
            </a:r>
            <a:endParaRPr/>
          </a:p>
          <a:p>
            <a:pPr indent="-368300" lvl="0" marL="457200" rtl="0" algn="l">
              <a:spcBef>
                <a:spcPts val="1000"/>
              </a:spcBef>
              <a:spcAft>
                <a:spcPts val="0"/>
              </a:spcAft>
              <a:buSzPts val="2200"/>
              <a:buChar char="●"/>
            </a:pPr>
            <a:r>
              <a:rPr lang="zh-TW"/>
              <a:t>特色：</a:t>
            </a:r>
            <a:endParaRPr/>
          </a:p>
          <a:p>
            <a:pPr indent="-355600" lvl="1" marL="914400" rtl="0" algn="l">
              <a:spcBef>
                <a:spcPts val="1000"/>
              </a:spcBef>
              <a:spcAft>
                <a:spcPts val="0"/>
              </a:spcAft>
              <a:buSzPts val="2000"/>
              <a:buChar char="○"/>
            </a:pPr>
            <a:r>
              <a:rPr lang="zh-TW"/>
              <a:t>規模化、標準化</a:t>
            </a:r>
            <a:endParaRPr/>
          </a:p>
          <a:p>
            <a:pPr indent="-355600" lvl="1" marL="914400" rtl="0" algn="l">
              <a:spcBef>
                <a:spcPts val="0"/>
              </a:spcBef>
              <a:spcAft>
                <a:spcPts val="0"/>
              </a:spcAft>
              <a:buSzPts val="2000"/>
              <a:buChar char="○"/>
            </a:pPr>
            <a:r>
              <a:rPr lang="zh-TW"/>
              <a:t>快速大量生產</a:t>
            </a:r>
            <a:endParaRPr/>
          </a:p>
        </p:txBody>
      </p:sp>
      <p:sp>
        <p:nvSpPr>
          <p:cNvPr id="449" name="Google Shape;449;p3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工業發展的演進 (2/4)</a:t>
            </a:r>
            <a:endParaRPr/>
          </a:p>
        </p:txBody>
      </p:sp>
      <p:sp>
        <p:nvSpPr>
          <p:cNvPr id="450" name="Google Shape;450;p3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451" name="Google Shape;451;p3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452" name="Google Shape;452;p33"/>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453" name="Google Shape;453;p33"/>
          <p:cNvSpPr/>
          <p:nvPr/>
        </p:nvSpPr>
        <p:spPr>
          <a:xfrm>
            <a:off x="856043" y="1341316"/>
            <a:ext cx="1394400" cy="679200"/>
          </a:xfrm>
          <a:prstGeom prst="roundRect">
            <a:avLst>
              <a:gd fmla="val 16667" name="adj"/>
            </a:avLst>
          </a:prstGeom>
          <a:solidFill>
            <a:srgbClr val="FFFFFF"/>
          </a:solidFill>
          <a:ln cap="flat" cmpd="sng" w="38100">
            <a:solidFill>
              <a:srgbClr val="4F81B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zh-TW" sz="2400"/>
              <a:t>工業1.0</a:t>
            </a:r>
            <a:endParaRPr sz="2400"/>
          </a:p>
        </p:txBody>
      </p:sp>
      <p:sp>
        <p:nvSpPr>
          <p:cNvPr id="454" name="Google Shape;454;p33"/>
          <p:cNvSpPr/>
          <p:nvPr/>
        </p:nvSpPr>
        <p:spPr>
          <a:xfrm>
            <a:off x="856043" y="5420716"/>
            <a:ext cx="1394400" cy="679200"/>
          </a:xfrm>
          <a:prstGeom prst="roundRect">
            <a:avLst>
              <a:gd fmla="val 16667" name="adj"/>
            </a:avLst>
          </a:prstGeom>
          <a:solidFill>
            <a:srgbClr val="FFFFFF"/>
          </a:solidFill>
          <a:ln cap="flat" cmpd="sng" w="38100">
            <a:solidFill>
              <a:srgbClr val="4F81B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zh-TW" sz="2400"/>
              <a:t>工業5.0</a:t>
            </a:r>
            <a:endParaRPr sz="2400"/>
          </a:p>
        </p:txBody>
      </p:sp>
      <p:sp>
        <p:nvSpPr>
          <p:cNvPr id="455" name="Google Shape;455;p33"/>
          <p:cNvSpPr/>
          <p:nvPr/>
        </p:nvSpPr>
        <p:spPr>
          <a:xfrm>
            <a:off x="856043" y="3438253"/>
            <a:ext cx="1394400" cy="679200"/>
          </a:xfrm>
          <a:prstGeom prst="roundRect">
            <a:avLst>
              <a:gd fmla="val 16667" name="adj"/>
            </a:avLst>
          </a:prstGeom>
          <a:solidFill>
            <a:srgbClr val="FFFFFF"/>
          </a:solidFill>
          <a:ln cap="flat" cmpd="sng" w="38100">
            <a:solidFill>
              <a:srgbClr val="4F81B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zh-TW" sz="2400"/>
              <a:t>工業3.0</a:t>
            </a:r>
            <a:endParaRPr sz="2400"/>
          </a:p>
        </p:txBody>
      </p:sp>
      <p:sp>
        <p:nvSpPr>
          <p:cNvPr id="456" name="Google Shape;456;p33"/>
          <p:cNvSpPr/>
          <p:nvPr/>
        </p:nvSpPr>
        <p:spPr>
          <a:xfrm>
            <a:off x="856043" y="2389778"/>
            <a:ext cx="1394400" cy="6792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zh-TW" sz="2400">
                <a:solidFill>
                  <a:srgbClr val="FFFFFF"/>
                </a:solidFill>
              </a:rPr>
              <a:t>工業2.0</a:t>
            </a:r>
            <a:endParaRPr sz="2400">
              <a:solidFill>
                <a:srgbClr val="FFFFFF"/>
              </a:solidFill>
            </a:endParaRPr>
          </a:p>
        </p:txBody>
      </p:sp>
      <p:sp>
        <p:nvSpPr>
          <p:cNvPr id="457" name="Google Shape;457;p33"/>
          <p:cNvSpPr/>
          <p:nvPr/>
        </p:nvSpPr>
        <p:spPr>
          <a:xfrm>
            <a:off x="856043" y="4436066"/>
            <a:ext cx="1394400" cy="679200"/>
          </a:xfrm>
          <a:prstGeom prst="roundRect">
            <a:avLst>
              <a:gd fmla="val 16667" name="adj"/>
            </a:avLst>
          </a:prstGeom>
          <a:solidFill>
            <a:srgbClr val="FFFFFF"/>
          </a:solidFill>
          <a:ln cap="flat" cmpd="sng" w="38100">
            <a:solidFill>
              <a:srgbClr val="4F81B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zh-TW" sz="2400"/>
              <a:t>工業4.0</a:t>
            </a:r>
            <a:endParaRPr sz="2400"/>
          </a:p>
        </p:txBody>
      </p:sp>
      <p:sp>
        <p:nvSpPr>
          <p:cNvPr id="458" name="Google Shape;458;p33"/>
          <p:cNvSpPr/>
          <p:nvPr/>
        </p:nvSpPr>
        <p:spPr>
          <a:xfrm rot="-8100000">
            <a:off x="1321389" y="1875290"/>
            <a:ext cx="463721" cy="463721"/>
          </a:xfrm>
          <a:prstGeom prst="halfFrame">
            <a:avLst>
              <a:gd fmla="val 33333" name="adj1"/>
              <a:gd fmla="val 33333" name="adj2"/>
            </a:avLst>
          </a:prstGeom>
          <a:solidFill>
            <a:srgbClr val="EEEEEE"/>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33"/>
          <p:cNvSpPr/>
          <p:nvPr/>
        </p:nvSpPr>
        <p:spPr>
          <a:xfrm rot="-8100000">
            <a:off x="1321389" y="2952840"/>
            <a:ext cx="463721" cy="463721"/>
          </a:xfrm>
          <a:prstGeom prst="halfFrame">
            <a:avLst>
              <a:gd fmla="val 33333" name="adj1"/>
              <a:gd fmla="val 33333" name="adj2"/>
            </a:avLst>
          </a:prstGeom>
          <a:solidFill>
            <a:srgbClr val="EEEEEE"/>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33"/>
          <p:cNvSpPr/>
          <p:nvPr/>
        </p:nvSpPr>
        <p:spPr>
          <a:xfrm rot="-8100000">
            <a:off x="1321389" y="3994252"/>
            <a:ext cx="463721" cy="463721"/>
          </a:xfrm>
          <a:prstGeom prst="halfFrame">
            <a:avLst>
              <a:gd fmla="val 33333" name="adj1"/>
              <a:gd fmla="val 33333" name="adj2"/>
            </a:avLst>
          </a:prstGeom>
          <a:solidFill>
            <a:srgbClr val="EEEEEE"/>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3"/>
          <p:cNvSpPr/>
          <p:nvPr/>
        </p:nvSpPr>
        <p:spPr>
          <a:xfrm rot="-8100000">
            <a:off x="1321389" y="4998752"/>
            <a:ext cx="463721" cy="463721"/>
          </a:xfrm>
          <a:prstGeom prst="halfFrame">
            <a:avLst>
              <a:gd fmla="val 33333" name="adj1"/>
              <a:gd fmla="val 33333" name="adj2"/>
            </a:avLst>
          </a:prstGeom>
          <a:solidFill>
            <a:srgbClr val="EEEEEE"/>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2" name="Google Shape;462;p33"/>
          <p:cNvPicPr preferRelativeResize="0"/>
          <p:nvPr/>
        </p:nvPicPr>
        <p:blipFill>
          <a:blip r:embed="rId3">
            <a:alphaModFix/>
          </a:blip>
          <a:stretch>
            <a:fillRect/>
          </a:stretch>
        </p:blipFill>
        <p:spPr>
          <a:xfrm>
            <a:off x="6778825" y="1296700"/>
            <a:ext cx="2081000" cy="2081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34"/>
          <p:cNvSpPr txBox="1"/>
          <p:nvPr>
            <p:ph idx="1" type="body"/>
          </p:nvPr>
        </p:nvSpPr>
        <p:spPr>
          <a:xfrm>
            <a:off x="2356000" y="1341325"/>
            <a:ext cx="6072600" cy="4758600"/>
          </a:xfrm>
          <a:prstGeom prst="rect">
            <a:avLst/>
          </a:prstGeom>
        </p:spPr>
        <p:txBody>
          <a:bodyPr anchorCtr="0" anchor="ctr" bIns="91425" lIns="91425" spcFirstLastPara="1" rIns="91425" wrap="square" tIns="91425">
            <a:noAutofit/>
          </a:bodyPr>
          <a:lstStyle/>
          <a:p>
            <a:pPr indent="-368300" lvl="0" marL="457200" rtl="0" algn="l">
              <a:spcBef>
                <a:spcPts val="1000"/>
              </a:spcBef>
              <a:spcAft>
                <a:spcPts val="0"/>
              </a:spcAft>
              <a:buSzPts val="2200"/>
              <a:buChar char="●"/>
            </a:pPr>
            <a:r>
              <a:rPr lang="zh-TW"/>
              <a:t>特徵：</a:t>
            </a:r>
            <a:r>
              <a:rPr lang="zh-TW"/>
              <a:t>自動化</a:t>
            </a:r>
            <a:endParaRPr/>
          </a:p>
          <a:p>
            <a:pPr indent="-368300" lvl="0" marL="457200" rtl="0" algn="l">
              <a:spcBef>
                <a:spcPts val="1000"/>
              </a:spcBef>
              <a:spcAft>
                <a:spcPts val="0"/>
              </a:spcAft>
              <a:buSzPts val="2200"/>
              <a:buChar char="●"/>
            </a:pPr>
            <a:r>
              <a:rPr lang="zh-TW"/>
              <a:t>年代：20世紀</a:t>
            </a:r>
            <a:endParaRPr/>
          </a:p>
          <a:p>
            <a:pPr indent="-368300" lvl="0" marL="457200" rtl="0" algn="l">
              <a:spcBef>
                <a:spcPts val="1000"/>
              </a:spcBef>
              <a:spcAft>
                <a:spcPts val="0"/>
              </a:spcAft>
              <a:buSzPts val="2200"/>
              <a:buChar char="●"/>
            </a:pPr>
            <a:r>
              <a:rPr lang="zh-TW"/>
              <a:t>關鍵因素：</a:t>
            </a:r>
            <a:r>
              <a:rPr lang="zh-TW"/>
              <a:t>電腦 / 網路</a:t>
            </a:r>
            <a:endParaRPr/>
          </a:p>
          <a:p>
            <a:pPr indent="-368300" lvl="0" marL="457200" rtl="0" algn="l">
              <a:spcBef>
                <a:spcPts val="1000"/>
              </a:spcBef>
              <a:spcAft>
                <a:spcPts val="0"/>
              </a:spcAft>
              <a:buSzPts val="2200"/>
              <a:buChar char="●"/>
            </a:pPr>
            <a:r>
              <a:rPr lang="zh-TW"/>
              <a:t>產業轉型：</a:t>
            </a:r>
            <a:endParaRPr/>
          </a:p>
          <a:p>
            <a:pPr indent="-355600" lvl="1" marL="914400" rtl="0" algn="l">
              <a:spcBef>
                <a:spcPts val="1000"/>
              </a:spcBef>
              <a:spcAft>
                <a:spcPts val="0"/>
              </a:spcAft>
              <a:buSzPts val="2000"/>
              <a:buChar char="○"/>
            </a:pPr>
            <a:r>
              <a:rPr lang="zh-TW"/>
              <a:t>工程師</a:t>
            </a:r>
            <a:endParaRPr/>
          </a:p>
          <a:p>
            <a:pPr indent="-368300" lvl="0" marL="457200" rtl="0" algn="l">
              <a:spcBef>
                <a:spcPts val="1000"/>
              </a:spcBef>
              <a:spcAft>
                <a:spcPts val="0"/>
              </a:spcAft>
              <a:buSzPts val="2200"/>
              <a:buChar char="●"/>
            </a:pPr>
            <a:r>
              <a:rPr lang="zh-TW"/>
              <a:t>特色：</a:t>
            </a:r>
            <a:endParaRPr/>
          </a:p>
          <a:p>
            <a:pPr indent="-355600" lvl="1" marL="914400" rtl="0" algn="l">
              <a:spcBef>
                <a:spcPts val="1000"/>
              </a:spcBef>
              <a:spcAft>
                <a:spcPts val="0"/>
              </a:spcAft>
              <a:buSzPts val="2000"/>
              <a:buChar char="○"/>
            </a:pPr>
            <a:r>
              <a:rPr lang="zh-TW"/>
              <a:t>勞力密集產業轉型，技術員失業</a:t>
            </a:r>
            <a:endParaRPr/>
          </a:p>
        </p:txBody>
      </p:sp>
      <p:sp>
        <p:nvSpPr>
          <p:cNvPr id="468" name="Google Shape;468;p3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工業發展的演進 (3/4)</a:t>
            </a:r>
            <a:endParaRPr/>
          </a:p>
        </p:txBody>
      </p:sp>
      <p:sp>
        <p:nvSpPr>
          <p:cNvPr id="469" name="Google Shape;469;p3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470" name="Google Shape;470;p3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471" name="Google Shape;471;p34"/>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472" name="Google Shape;472;p34"/>
          <p:cNvSpPr/>
          <p:nvPr/>
        </p:nvSpPr>
        <p:spPr>
          <a:xfrm>
            <a:off x="856043" y="1341316"/>
            <a:ext cx="1394400" cy="679200"/>
          </a:xfrm>
          <a:prstGeom prst="roundRect">
            <a:avLst>
              <a:gd fmla="val 16667" name="adj"/>
            </a:avLst>
          </a:prstGeom>
          <a:solidFill>
            <a:srgbClr val="FFFFFF"/>
          </a:solidFill>
          <a:ln cap="flat" cmpd="sng" w="38100">
            <a:solidFill>
              <a:srgbClr val="4F81B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zh-TW" sz="2400"/>
              <a:t>工業1.0</a:t>
            </a:r>
            <a:endParaRPr sz="2400"/>
          </a:p>
        </p:txBody>
      </p:sp>
      <p:sp>
        <p:nvSpPr>
          <p:cNvPr id="473" name="Google Shape;473;p34"/>
          <p:cNvSpPr/>
          <p:nvPr/>
        </p:nvSpPr>
        <p:spPr>
          <a:xfrm>
            <a:off x="856043" y="5420716"/>
            <a:ext cx="1394400" cy="679200"/>
          </a:xfrm>
          <a:prstGeom prst="roundRect">
            <a:avLst>
              <a:gd fmla="val 16667" name="adj"/>
            </a:avLst>
          </a:prstGeom>
          <a:solidFill>
            <a:srgbClr val="FFFFFF"/>
          </a:solidFill>
          <a:ln cap="flat" cmpd="sng" w="38100">
            <a:solidFill>
              <a:srgbClr val="4F81B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zh-TW" sz="2400"/>
              <a:t>工業5.0</a:t>
            </a:r>
            <a:endParaRPr sz="2400"/>
          </a:p>
        </p:txBody>
      </p:sp>
      <p:sp>
        <p:nvSpPr>
          <p:cNvPr id="474" name="Google Shape;474;p34"/>
          <p:cNvSpPr/>
          <p:nvPr/>
        </p:nvSpPr>
        <p:spPr>
          <a:xfrm>
            <a:off x="856043" y="3438253"/>
            <a:ext cx="1394400" cy="6792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zh-TW" sz="2400">
                <a:solidFill>
                  <a:srgbClr val="FFFFFF"/>
                </a:solidFill>
              </a:rPr>
              <a:t>工業3.0</a:t>
            </a:r>
            <a:endParaRPr sz="2400">
              <a:solidFill>
                <a:srgbClr val="FFFFFF"/>
              </a:solidFill>
            </a:endParaRPr>
          </a:p>
        </p:txBody>
      </p:sp>
      <p:sp>
        <p:nvSpPr>
          <p:cNvPr id="475" name="Google Shape;475;p34"/>
          <p:cNvSpPr/>
          <p:nvPr/>
        </p:nvSpPr>
        <p:spPr>
          <a:xfrm>
            <a:off x="856043" y="2389778"/>
            <a:ext cx="1394400" cy="679200"/>
          </a:xfrm>
          <a:prstGeom prst="roundRect">
            <a:avLst>
              <a:gd fmla="val 16667" name="adj"/>
            </a:avLst>
          </a:prstGeom>
          <a:solidFill>
            <a:srgbClr val="FFFFFF"/>
          </a:solidFill>
          <a:ln cap="flat" cmpd="sng" w="38100">
            <a:solidFill>
              <a:srgbClr val="4F81B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zh-TW" sz="2400"/>
              <a:t>工業2.0</a:t>
            </a:r>
            <a:endParaRPr sz="2400"/>
          </a:p>
        </p:txBody>
      </p:sp>
      <p:sp>
        <p:nvSpPr>
          <p:cNvPr id="476" name="Google Shape;476;p34"/>
          <p:cNvSpPr/>
          <p:nvPr/>
        </p:nvSpPr>
        <p:spPr>
          <a:xfrm>
            <a:off x="856043" y="4436066"/>
            <a:ext cx="1394400" cy="679200"/>
          </a:xfrm>
          <a:prstGeom prst="roundRect">
            <a:avLst>
              <a:gd fmla="val 16667" name="adj"/>
            </a:avLst>
          </a:prstGeom>
          <a:solidFill>
            <a:srgbClr val="FFFFFF"/>
          </a:solidFill>
          <a:ln cap="flat" cmpd="sng" w="38100">
            <a:solidFill>
              <a:srgbClr val="4F81B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zh-TW" sz="2400"/>
              <a:t>工業4.0</a:t>
            </a:r>
            <a:endParaRPr sz="2400"/>
          </a:p>
        </p:txBody>
      </p:sp>
      <p:sp>
        <p:nvSpPr>
          <p:cNvPr id="477" name="Google Shape;477;p34"/>
          <p:cNvSpPr/>
          <p:nvPr/>
        </p:nvSpPr>
        <p:spPr>
          <a:xfrm rot="-8100000">
            <a:off x="1321389" y="1875290"/>
            <a:ext cx="463721" cy="463721"/>
          </a:xfrm>
          <a:prstGeom prst="halfFrame">
            <a:avLst>
              <a:gd fmla="val 33333" name="adj1"/>
              <a:gd fmla="val 33333" name="adj2"/>
            </a:avLst>
          </a:prstGeom>
          <a:solidFill>
            <a:srgbClr val="EEEEEE"/>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34"/>
          <p:cNvSpPr/>
          <p:nvPr/>
        </p:nvSpPr>
        <p:spPr>
          <a:xfrm rot="-8100000">
            <a:off x="1321389" y="2952840"/>
            <a:ext cx="463721" cy="463721"/>
          </a:xfrm>
          <a:prstGeom prst="halfFrame">
            <a:avLst>
              <a:gd fmla="val 33333" name="adj1"/>
              <a:gd fmla="val 33333" name="adj2"/>
            </a:avLst>
          </a:prstGeom>
          <a:solidFill>
            <a:srgbClr val="EEEEEE"/>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34"/>
          <p:cNvSpPr/>
          <p:nvPr/>
        </p:nvSpPr>
        <p:spPr>
          <a:xfrm rot="-8100000">
            <a:off x="1321389" y="3994252"/>
            <a:ext cx="463721" cy="463721"/>
          </a:xfrm>
          <a:prstGeom prst="halfFrame">
            <a:avLst>
              <a:gd fmla="val 33333" name="adj1"/>
              <a:gd fmla="val 33333" name="adj2"/>
            </a:avLst>
          </a:prstGeom>
          <a:solidFill>
            <a:srgbClr val="EEEEEE"/>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34"/>
          <p:cNvSpPr/>
          <p:nvPr/>
        </p:nvSpPr>
        <p:spPr>
          <a:xfrm rot="-8100000">
            <a:off x="1321389" y="4998752"/>
            <a:ext cx="463721" cy="463721"/>
          </a:xfrm>
          <a:prstGeom prst="halfFrame">
            <a:avLst>
              <a:gd fmla="val 33333" name="adj1"/>
              <a:gd fmla="val 33333" name="adj2"/>
            </a:avLst>
          </a:prstGeom>
          <a:solidFill>
            <a:srgbClr val="EEEEEE"/>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1" name="Google Shape;481;p34"/>
          <p:cNvPicPr preferRelativeResize="0"/>
          <p:nvPr/>
        </p:nvPicPr>
        <p:blipFill rotWithShape="1">
          <a:blip r:embed="rId3">
            <a:alphaModFix/>
          </a:blip>
          <a:srcRect b="0" l="0" r="0" t="0"/>
          <a:stretch/>
        </p:blipFill>
        <p:spPr>
          <a:xfrm>
            <a:off x="6778825" y="1296700"/>
            <a:ext cx="2081000" cy="2081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usiness Negotiation Workshop by Slidesgo">
  <a:themeElements>
    <a:clrScheme name="Simple Light">
      <a:dk1>
        <a:srgbClr val="000000"/>
      </a:dk1>
      <a:lt1>
        <a:srgbClr val="F9F3DC"/>
      </a:lt1>
      <a:dk2>
        <a:srgbClr val="E5DB29"/>
      </a:dk2>
      <a:lt2>
        <a:srgbClr val="BDC5FF"/>
      </a:lt2>
      <a:accent1>
        <a:srgbClr val="ED8EBC"/>
      </a:accent1>
      <a:accent2>
        <a:srgbClr val="00CE7A"/>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